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4"/>
  </p:notesMasterIdLst>
  <p:sldIdLst>
    <p:sldId id="477" r:id="rId2"/>
    <p:sldId id="472" r:id="rId3"/>
    <p:sldId id="603" r:id="rId4"/>
    <p:sldId id="479" r:id="rId5"/>
    <p:sldId id="592" r:id="rId6"/>
    <p:sldId id="481" r:id="rId7"/>
    <p:sldId id="482" r:id="rId8"/>
    <p:sldId id="484" r:id="rId9"/>
    <p:sldId id="483" r:id="rId10"/>
    <p:sldId id="487" r:id="rId11"/>
    <p:sldId id="488" r:id="rId12"/>
    <p:sldId id="490" r:id="rId13"/>
    <p:sldId id="500" r:id="rId14"/>
    <p:sldId id="491" r:id="rId15"/>
    <p:sldId id="501" r:id="rId16"/>
    <p:sldId id="502" r:id="rId17"/>
    <p:sldId id="595" r:id="rId18"/>
    <p:sldId id="594" r:id="rId19"/>
    <p:sldId id="540" r:id="rId20"/>
    <p:sldId id="596" r:id="rId21"/>
    <p:sldId id="541" r:id="rId22"/>
    <p:sldId id="562" r:id="rId23"/>
    <p:sldId id="597" r:id="rId24"/>
    <p:sldId id="598" r:id="rId25"/>
    <p:sldId id="599" r:id="rId26"/>
    <p:sldId id="542" r:id="rId27"/>
    <p:sldId id="543" r:id="rId28"/>
    <p:sldId id="604" r:id="rId29"/>
    <p:sldId id="515" r:id="rId30"/>
    <p:sldId id="544" r:id="rId31"/>
    <p:sldId id="593" r:id="rId32"/>
    <p:sldId id="545" r:id="rId33"/>
    <p:sldId id="522" r:id="rId34"/>
    <p:sldId id="546" r:id="rId35"/>
    <p:sldId id="547" r:id="rId36"/>
    <p:sldId id="548" r:id="rId37"/>
    <p:sldId id="549" r:id="rId38"/>
    <p:sldId id="550" r:id="rId39"/>
    <p:sldId id="551" r:id="rId40"/>
    <p:sldId id="552" r:id="rId41"/>
    <p:sldId id="553" r:id="rId42"/>
    <p:sldId id="554" r:id="rId43"/>
    <p:sldId id="555" r:id="rId44"/>
    <p:sldId id="556" r:id="rId45"/>
    <p:sldId id="557" r:id="rId46"/>
    <p:sldId id="606" r:id="rId47"/>
    <p:sldId id="605" r:id="rId48"/>
    <p:sldId id="558" r:id="rId49"/>
    <p:sldId id="559" r:id="rId50"/>
    <p:sldId id="535" r:id="rId51"/>
    <p:sldId id="560" r:id="rId52"/>
    <p:sldId id="561" r:id="rId53"/>
    <p:sldId id="457" r:id="rId54"/>
    <p:sldId id="584" r:id="rId55"/>
    <p:sldId id="510" r:id="rId56"/>
    <p:sldId id="622" r:id="rId57"/>
    <p:sldId id="623" r:id="rId58"/>
    <p:sldId id="611" r:id="rId59"/>
    <p:sldId id="624" r:id="rId60"/>
    <p:sldId id="625" r:id="rId61"/>
    <p:sldId id="563" r:id="rId62"/>
    <p:sldId id="489" r:id="rId63"/>
    <p:sldId id="564" r:id="rId64"/>
    <p:sldId id="565" r:id="rId65"/>
    <p:sldId id="566" r:id="rId66"/>
    <p:sldId id="520" r:id="rId67"/>
    <p:sldId id="585" r:id="rId68"/>
    <p:sldId id="626" r:id="rId69"/>
    <p:sldId id="568" r:id="rId70"/>
    <p:sldId id="523" r:id="rId71"/>
    <p:sldId id="627" r:id="rId72"/>
    <p:sldId id="466" r:id="rId73"/>
  </p:sldIdLst>
  <p:sldSz cx="9144000" cy="6858000" type="screen4x3"/>
  <p:notesSz cx="6858000" cy="9144000"/>
  <p:defaultTextStyle>
    <a:defPPr>
      <a:defRPr lang="zh-CN"/>
    </a:defPPr>
    <a:lvl1pPr algn="ctr" rtl="0" fontAlgn="base">
      <a:spcBef>
        <a:spcPct val="20000"/>
      </a:spcBef>
      <a:spcAft>
        <a:spcPct val="0"/>
      </a:spcAft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1pPr>
    <a:lvl2pPr marL="457200" algn="ctr" rtl="0" fontAlgn="base">
      <a:spcBef>
        <a:spcPct val="20000"/>
      </a:spcBef>
      <a:spcAft>
        <a:spcPct val="0"/>
      </a:spcAft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2pPr>
    <a:lvl3pPr marL="914400" algn="ctr" rtl="0" fontAlgn="base">
      <a:spcBef>
        <a:spcPct val="20000"/>
      </a:spcBef>
      <a:spcAft>
        <a:spcPct val="0"/>
      </a:spcAft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3pPr>
    <a:lvl4pPr marL="1371600" algn="ctr" rtl="0" fontAlgn="base">
      <a:spcBef>
        <a:spcPct val="20000"/>
      </a:spcBef>
      <a:spcAft>
        <a:spcPct val="0"/>
      </a:spcAft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4pPr>
    <a:lvl5pPr marL="1828800" algn="ctr" rtl="0" fontAlgn="base">
      <a:spcBef>
        <a:spcPct val="20000"/>
      </a:spcBef>
      <a:spcAft>
        <a:spcPct val="0"/>
      </a:spcAft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99FFCC"/>
    <a:srgbClr val="CCFFCC"/>
    <a:srgbClr val="33CCFF"/>
    <a:srgbClr val="FFFF66"/>
    <a:srgbClr val="FF0000"/>
    <a:srgbClr val="66FF66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4" autoAdjust="0"/>
    <p:restoredTop sz="92662" autoAdjust="0"/>
  </p:normalViewPr>
  <p:slideViewPr>
    <p:cSldViewPr>
      <p:cViewPr varScale="1">
        <p:scale>
          <a:sx n="151" d="100"/>
          <a:sy n="151" d="100"/>
        </p:scale>
        <p:origin x="201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1752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image" Target="../media/image214.emf"/><Relationship Id="rId1" Type="http://schemas.openxmlformats.org/officeDocument/2006/relationships/image" Target="../media/image213.emf"/><Relationship Id="rId4" Type="http://schemas.openxmlformats.org/officeDocument/2006/relationships/image" Target="../media/image216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emf"/><Relationship Id="rId2" Type="http://schemas.openxmlformats.org/officeDocument/2006/relationships/image" Target="../media/image222.emf"/><Relationship Id="rId1" Type="http://schemas.openxmlformats.org/officeDocument/2006/relationships/image" Target="../media/image221.emf"/><Relationship Id="rId5" Type="http://schemas.openxmlformats.org/officeDocument/2006/relationships/image" Target="../media/image225.emf"/><Relationship Id="rId4" Type="http://schemas.openxmlformats.org/officeDocument/2006/relationships/image" Target="../media/image224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emf"/><Relationship Id="rId2" Type="http://schemas.openxmlformats.org/officeDocument/2006/relationships/image" Target="../media/image229.emf"/><Relationship Id="rId1" Type="http://schemas.openxmlformats.org/officeDocument/2006/relationships/image" Target="../media/image228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emf"/><Relationship Id="rId1" Type="http://schemas.openxmlformats.org/officeDocument/2006/relationships/image" Target="../media/image231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9.emf"/><Relationship Id="rId2" Type="http://schemas.openxmlformats.org/officeDocument/2006/relationships/image" Target="../media/image238.emf"/><Relationship Id="rId1" Type="http://schemas.openxmlformats.org/officeDocument/2006/relationships/image" Target="../media/image237.emf"/><Relationship Id="rId6" Type="http://schemas.openxmlformats.org/officeDocument/2006/relationships/image" Target="../media/image242.emf"/><Relationship Id="rId5" Type="http://schemas.openxmlformats.org/officeDocument/2006/relationships/image" Target="../media/image241.emf"/><Relationship Id="rId4" Type="http://schemas.openxmlformats.org/officeDocument/2006/relationships/image" Target="../media/image240.emf"/></Relationships>
</file>

<file path=ppt/drawings/_rels/vmlDrawing15.vml.rels><?xml version="1.0" encoding="UTF-8" standalone="yes"?>
<Relationships xmlns="http://schemas.openxmlformats.org/package/2006/relationships"><Relationship Id="rId13" Type="http://schemas.openxmlformats.org/officeDocument/2006/relationships/image" Target="../media/image255.emf"/><Relationship Id="rId18" Type="http://schemas.openxmlformats.org/officeDocument/2006/relationships/image" Target="../media/image260.emf"/><Relationship Id="rId26" Type="http://schemas.openxmlformats.org/officeDocument/2006/relationships/image" Target="../media/image268.emf"/><Relationship Id="rId39" Type="http://schemas.openxmlformats.org/officeDocument/2006/relationships/image" Target="../media/image281.emf"/><Relationship Id="rId21" Type="http://schemas.openxmlformats.org/officeDocument/2006/relationships/image" Target="../media/image263.emf"/><Relationship Id="rId34" Type="http://schemas.openxmlformats.org/officeDocument/2006/relationships/image" Target="../media/image276.emf"/><Relationship Id="rId42" Type="http://schemas.openxmlformats.org/officeDocument/2006/relationships/image" Target="../media/image284.emf"/><Relationship Id="rId47" Type="http://schemas.openxmlformats.org/officeDocument/2006/relationships/image" Target="../media/image289.emf"/><Relationship Id="rId7" Type="http://schemas.openxmlformats.org/officeDocument/2006/relationships/image" Target="../media/image249.emf"/><Relationship Id="rId2" Type="http://schemas.openxmlformats.org/officeDocument/2006/relationships/image" Target="../media/image244.emf"/><Relationship Id="rId16" Type="http://schemas.openxmlformats.org/officeDocument/2006/relationships/image" Target="../media/image258.emf"/><Relationship Id="rId29" Type="http://schemas.openxmlformats.org/officeDocument/2006/relationships/image" Target="../media/image271.emf"/><Relationship Id="rId11" Type="http://schemas.openxmlformats.org/officeDocument/2006/relationships/image" Target="../media/image253.emf"/><Relationship Id="rId24" Type="http://schemas.openxmlformats.org/officeDocument/2006/relationships/image" Target="../media/image266.emf"/><Relationship Id="rId32" Type="http://schemas.openxmlformats.org/officeDocument/2006/relationships/image" Target="../media/image274.emf"/><Relationship Id="rId37" Type="http://schemas.openxmlformats.org/officeDocument/2006/relationships/image" Target="../media/image279.emf"/><Relationship Id="rId40" Type="http://schemas.openxmlformats.org/officeDocument/2006/relationships/image" Target="../media/image282.emf"/><Relationship Id="rId45" Type="http://schemas.openxmlformats.org/officeDocument/2006/relationships/image" Target="../media/image287.emf"/><Relationship Id="rId5" Type="http://schemas.openxmlformats.org/officeDocument/2006/relationships/image" Target="../media/image247.emf"/><Relationship Id="rId15" Type="http://schemas.openxmlformats.org/officeDocument/2006/relationships/image" Target="../media/image257.emf"/><Relationship Id="rId23" Type="http://schemas.openxmlformats.org/officeDocument/2006/relationships/image" Target="../media/image265.emf"/><Relationship Id="rId28" Type="http://schemas.openxmlformats.org/officeDocument/2006/relationships/image" Target="../media/image270.emf"/><Relationship Id="rId36" Type="http://schemas.openxmlformats.org/officeDocument/2006/relationships/image" Target="../media/image278.emf"/><Relationship Id="rId49" Type="http://schemas.openxmlformats.org/officeDocument/2006/relationships/image" Target="../media/image291.emf"/><Relationship Id="rId10" Type="http://schemas.openxmlformats.org/officeDocument/2006/relationships/image" Target="../media/image252.emf"/><Relationship Id="rId19" Type="http://schemas.openxmlformats.org/officeDocument/2006/relationships/image" Target="../media/image261.emf"/><Relationship Id="rId31" Type="http://schemas.openxmlformats.org/officeDocument/2006/relationships/image" Target="../media/image273.emf"/><Relationship Id="rId44" Type="http://schemas.openxmlformats.org/officeDocument/2006/relationships/image" Target="../media/image286.emf"/><Relationship Id="rId4" Type="http://schemas.openxmlformats.org/officeDocument/2006/relationships/image" Target="../media/image246.emf"/><Relationship Id="rId9" Type="http://schemas.openxmlformats.org/officeDocument/2006/relationships/image" Target="../media/image251.emf"/><Relationship Id="rId14" Type="http://schemas.openxmlformats.org/officeDocument/2006/relationships/image" Target="../media/image256.emf"/><Relationship Id="rId22" Type="http://schemas.openxmlformats.org/officeDocument/2006/relationships/image" Target="../media/image264.emf"/><Relationship Id="rId27" Type="http://schemas.openxmlformats.org/officeDocument/2006/relationships/image" Target="../media/image269.emf"/><Relationship Id="rId30" Type="http://schemas.openxmlformats.org/officeDocument/2006/relationships/image" Target="../media/image272.emf"/><Relationship Id="rId35" Type="http://schemas.openxmlformats.org/officeDocument/2006/relationships/image" Target="../media/image277.emf"/><Relationship Id="rId43" Type="http://schemas.openxmlformats.org/officeDocument/2006/relationships/image" Target="../media/image285.emf"/><Relationship Id="rId48" Type="http://schemas.openxmlformats.org/officeDocument/2006/relationships/image" Target="../media/image290.emf"/><Relationship Id="rId8" Type="http://schemas.openxmlformats.org/officeDocument/2006/relationships/image" Target="../media/image250.emf"/><Relationship Id="rId3" Type="http://schemas.openxmlformats.org/officeDocument/2006/relationships/image" Target="../media/image245.emf"/><Relationship Id="rId12" Type="http://schemas.openxmlformats.org/officeDocument/2006/relationships/image" Target="../media/image254.emf"/><Relationship Id="rId17" Type="http://schemas.openxmlformats.org/officeDocument/2006/relationships/image" Target="../media/image259.emf"/><Relationship Id="rId25" Type="http://schemas.openxmlformats.org/officeDocument/2006/relationships/image" Target="../media/image267.emf"/><Relationship Id="rId33" Type="http://schemas.openxmlformats.org/officeDocument/2006/relationships/image" Target="../media/image275.emf"/><Relationship Id="rId38" Type="http://schemas.openxmlformats.org/officeDocument/2006/relationships/image" Target="../media/image280.emf"/><Relationship Id="rId46" Type="http://schemas.openxmlformats.org/officeDocument/2006/relationships/image" Target="../media/image288.emf"/><Relationship Id="rId20" Type="http://schemas.openxmlformats.org/officeDocument/2006/relationships/image" Target="../media/image262.emf"/><Relationship Id="rId41" Type="http://schemas.openxmlformats.org/officeDocument/2006/relationships/image" Target="../media/image283.emf"/><Relationship Id="rId1" Type="http://schemas.openxmlformats.org/officeDocument/2006/relationships/image" Target="../media/image243.emf"/><Relationship Id="rId6" Type="http://schemas.openxmlformats.org/officeDocument/2006/relationships/image" Target="../media/image24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3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6.emf"/><Relationship Id="rId2" Type="http://schemas.openxmlformats.org/officeDocument/2006/relationships/image" Target="../media/image295.emf"/><Relationship Id="rId1" Type="http://schemas.openxmlformats.org/officeDocument/2006/relationships/image" Target="../media/image294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emf"/><Relationship Id="rId2" Type="http://schemas.openxmlformats.org/officeDocument/2006/relationships/image" Target="../media/image299.emf"/><Relationship Id="rId1" Type="http://schemas.openxmlformats.org/officeDocument/2006/relationships/image" Target="../media/image298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308.emf"/><Relationship Id="rId13" Type="http://schemas.openxmlformats.org/officeDocument/2006/relationships/image" Target="../media/image313.emf"/><Relationship Id="rId3" Type="http://schemas.openxmlformats.org/officeDocument/2006/relationships/image" Target="../media/image303.emf"/><Relationship Id="rId7" Type="http://schemas.openxmlformats.org/officeDocument/2006/relationships/image" Target="../media/image307.emf"/><Relationship Id="rId12" Type="http://schemas.openxmlformats.org/officeDocument/2006/relationships/image" Target="../media/image312.emf"/><Relationship Id="rId2" Type="http://schemas.openxmlformats.org/officeDocument/2006/relationships/image" Target="../media/image302.emf"/><Relationship Id="rId1" Type="http://schemas.openxmlformats.org/officeDocument/2006/relationships/image" Target="../media/image301.emf"/><Relationship Id="rId6" Type="http://schemas.openxmlformats.org/officeDocument/2006/relationships/image" Target="../media/image306.emf"/><Relationship Id="rId11" Type="http://schemas.openxmlformats.org/officeDocument/2006/relationships/image" Target="../media/image311.emf"/><Relationship Id="rId5" Type="http://schemas.openxmlformats.org/officeDocument/2006/relationships/image" Target="../media/image305.emf"/><Relationship Id="rId10" Type="http://schemas.openxmlformats.org/officeDocument/2006/relationships/image" Target="../media/image310.emf"/><Relationship Id="rId4" Type="http://schemas.openxmlformats.org/officeDocument/2006/relationships/image" Target="../media/image304.emf"/><Relationship Id="rId9" Type="http://schemas.openxmlformats.org/officeDocument/2006/relationships/image" Target="../media/image309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4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6.emf"/><Relationship Id="rId1" Type="http://schemas.openxmlformats.org/officeDocument/2006/relationships/image" Target="../media/image315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9.emf"/><Relationship Id="rId2" Type="http://schemas.openxmlformats.org/officeDocument/2006/relationships/image" Target="../media/image318.wmf"/><Relationship Id="rId1" Type="http://schemas.openxmlformats.org/officeDocument/2006/relationships/image" Target="../media/image317.emf"/></Relationships>
</file>

<file path=ppt/drawings/_rels/vmlDrawing24.vml.rels><?xml version="1.0" encoding="UTF-8" standalone="yes"?>
<Relationships xmlns="http://schemas.openxmlformats.org/package/2006/relationships"><Relationship Id="rId8" Type="http://schemas.openxmlformats.org/officeDocument/2006/relationships/image" Target="../media/image327.emf"/><Relationship Id="rId3" Type="http://schemas.openxmlformats.org/officeDocument/2006/relationships/image" Target="../media/image322.emf"/><Relationship Id="rId7" Type="http://schemas.openxmlformats.org/officeDocument/2006/relationships/image" Target="../media/image326.emf"/><Relationship Id="rId2" Type="http://schemas.openxmlformats.org/officeDocument/2006/relationships/image" Target="../media/image321.emf"/><Relationship Id="rId1" Type="http://schemas.openxmlformats.org/officeDocument/2006/relationships/image" Target="../media/image320.emf"/><Relationship Id="rId6" Type="http://schemas.openxmlformats.org/officeDocument/2006/relationships/image" Target="../media/image325.emf"/><Relationship Id="rId5" Type="http://schemas.openxmlformats.org/officeDocument/2006/relationships/image" Target="../media/image324.emf"/><Relationship Id="rId10" Type="http://schemas.openxmlformats.org/officeDocument/2006/relationships/image" Target="../media/image329.emf"/><Relationship Id="rId4" Type="http://schemas.openxmlformats.org/officeDocument/2006/relationships/image" Target="../media/image323.emf"/><Relationship Id="rId9" Type="http://schemas.openxmlformats.org/officeDocument/2006/relationships/image" Target="../media/image328.emf"/></Relationships>
</file>

<file path=ppt/drawings/_rels/vmlDrawing25.vml.rels><?xml version="1.0" encoding="UTF-8" standalone="yes"?>
<Relationships xmlns="http://schemas.openxmlformats.org/package/2006/relationships"><Relationship Id="rId8" Type="http://schemas.openxmlformats.org/officeDocument/2006/relationships/image" Target="../media/image337.emf"/><Relationship Id="rId3" Type="http://schemas.openxmlformats.org/officeDocument/2006/relationships/image" Target="../media/image332.emf"/><Relationship Id="rId7" Type="http://schemas.openxmlformats.org/officeDocument/2006/relationships/image" Target="../media/image336.emf"/><Relationship Id="rId12" Type="http://schemas.openxmlformats.org/officeDocument/2006/relationships/image" Target="../media/image341.emf"/><Relationship Id="rId2" Type="http://schemas.openxmlformats.org/officeDocument/2006/relationships/image" Target="../media/image331.emf"/><Relationship Id="rId1" Type="http://schemas.openxmlformats.org/officeDocument/2006/relationships/image" Target="../media/image330.emf"/><Relationship Id="rId6" Type="http://schemas.openxmlformats.org/officeDocument/2006/relationships/image" Target="../media/image335.emf"/><Relationship Id="rId11" Type="http://schemas.openxmlformats.org/officeDocument/2006/relationships/image" Target="../media/image340.emf"/><Relationship Id="rId5" Type="http://schemas.openxmlformats.org/officeDocument/2006/relationships/image" Target="../media/image334.emf"/><Relationship Id="rId10" Type="http://schemas.openxmlformats.org/officeDocument/2006/relationships/image" Target="../media/image339.emf"/><Relationship Id="rId4" Type="http://schemas.openxmlformats.org/officeDocument/2006/relationships/image" Target="../media/image333.emf"/><Relationship Id="rId9" Type="http://schemas.openxmlformats.org/officeDocument/2006/relationships/image" Target="../media/image338.emf"/></Relationships>
</file>

<file path=ppt/drawings/_rels/vmlDrawing2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49.emf"/><Relationship Id="rId3" Type="http://schemas.openxmlformats.org/officeDocument/2006/relationships/image" Target="../media/image344.emf"/><Relationship Id="rId7" Type="http://schemas.openxmlformats.org/officeDocument/2006/relationships/image" Target="../media/image348.emf"/><Relationship Id="rId12" Type="http://schemas.openxmlformats.org/officeDocument/2006/relationships/image" Target="../media/image353.emf"/><Relationship Id="rId2" Type="http://schemas.openxmlformats.org/officeDocument/2006/relationships/image" Target="../media/image343.emf"/><Relationship Id="rId1" Type="http://schemas.openxmlformats.org/officeDocument/2006/relationships/image" Target="../media/image342.emf"/><Relationship Id="rId6" Type="http://schemas.openxmlformats.org/officeDocument/2006/relationships/image" Target="../media/image347.emf"/><Relationship Id="rId11" Type="http://schemas.openxmlformats.org/officeDocument/2006/relationships/image" Target="../media/image352.emf"/><Relationship Id="rId5" Type="http://schemas.openxmlformats.org/officeDocument/2006/relationships/image" Target="../media/image346.emf"/><Relationship Id="rId10" Type="http://schemas.openxmlformats.org/officeDocument/2006/relationships/image" Target="../media/image351.emf"/><Relationship Id="rId4" Type="http://schemas.openxmlformats.org/officeDocument/2006/relationships/image" Target="../media/image345.emf"/><Relationship Id="rId9" Type="http://schemas.openxmlformats.org/officeDocument/2006/relationships/image" Target="../media/image350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2.emf"/><Relationship Id="rId7" Type="http://schemas.openxmlformats.org/officeDocument/2006/relationships/image" Target="../media/image326.emf"/><Relationship Id="rId2" Type="http://schemas.openxmlformats.org/officeDocument/2006/relationships/image" Target="../media/image321.emf"/><Relationship Id="rId1" Type="http://schemas.openxmlformats.org/officeDocument/2006/relationships/image" Target="../media/image320.emf"/><Relationship Id="rId6" Type="http://schemas.openxmlformats.org/officeDocument/2006/relationships/image" Target="../media/image325.emf"/><Relationship Id="rId5" Type="http://schemas.openxmlformats.org/officeDocument/2006/relationships/image" Target="../media/image324.emf"/><Relationship Id="rId4" Type="http://schemas.openxmlformats.org/officeDocument/2006/relationships/image" Target="../media/image323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5.emf"/><Relationship Id="rId1" Type="http://schemas.openxmlformats.org/officeDocument/2006/relationships/image" Target="../media/image35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6.png"/></Relationships>
</file>

<file path=ppt/drawings/_rels/vmlDrawing3.vml.rels><?xml version="1.0" encoding="UTF-8" standalone="yes"?>
<Relationships xmlns="http://schemas.openxmlformats.org/package/2006/relationships"><Relationship Id="rId13" Type="http://schemas.openxmlformats.org/officeDocument/2006/relationships/image" Target="../media/image23.emf"/><Relationship Id="rId18" Type="http://schemas.openxmlformats.org/officeDocument/2006/relationships/image" Target="../media/image28.emf"/><Relationship Id="rId26" Type="http://schemas.openxmlformats.org/officeDocument/2006/relationships/image" Target="../media/image36.emf"/><Relationship Id="rId39" Type="http://schemas.openxmlformats.org/officeDocument/2006/relationships/image" Target="../media/image49.emf"/><Relationship Id="rId21" Type="http://schemas.openxmlformats.org/officeDocument/2006/relationships/image" Target="../media/image31.emf"/><Relationship Id="rId34" Type="http://schemas.openxmlformats.org/officeDocument/2006/relationships/image" Target="../media/image44.emf"/><Relationship Id="rId42" Type="http://schemas.openxmlformats.org/officeDocument/2006/relationships/image" Target="../media/image52.emf"/><Relationship Id="rId47" Type="http://schemas.openxmlformats.org/officeDocument/2006/relationships/image" Target="../media/image54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6" Type="http://schemas.openxmlformats.org/officeDocument/2006/relationships/image" Target="../media/image26.emf"/><Relationship Id="rId29" Type="http://schemas.openxmlformats.org/officeDocument/2006/relationships/image" Target="../media/image39.emf"/><Relationship Id="rId1" Type="http://schemas.openxmlformats.org/officeDocument/2006/relationships/image" Target="../media/image11.emf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24" Type="http://schemas.openxmlformats.org/officeDocument/2006/relationships/image" Target="../media/image34.emf"/><Relationship Id="rId32" Type="http://schemas.openxmlformats.org/officeDocument/2006/relationships/image" Target="../media/image42.emf"/><Relationship Id="rId37" Type="http://schemas.openxmlformats.org/officeDocument/2006/relationships/image" Target="../media/image47.emf"/><Relationship Id="rId40" Type="http://schemas.openxmlformats.org/officeDocument/2006/relationships/image" Target="../media/image50.emf"/><Relationship Id="rId45" Type="http://schemas.openxmlformats.org/officeDocument/2006/relationships/image" Target="../media/image8.emf"/><Relationship Id="rId5" Type="http://schemas.openxmlformats.org/officeDocument/2006/relationships/image" Target="../media/image15.emf"/><Relationship Id="rId15" Type="http://schemas.openxmlformats.org/officeDocument/2006/relationships/image" Target="../media/image25.emf"/><Relationship Id="rId23" Type="http://schemas.openxmlformats.org/officeDocument/2006/relationships/image" Target="../media/image33.emf"/><Relationship Id="rId28" Type="http://schemas.openxmlformats.org/officeDocument/2006/relationships/image" Target="../media/image38.emf"/><Relationship Id="rId36" Type="http://schemas.openxmlformats.org/officeDocument/2006/relationships/image" Target="../media/image46.emf"/><Relationship Id="rId10" Type="http://schemas.openxmlformats.org/officeDocument/2006/relationships/image" Target="../media/image20.emf"/><Relationship Id="rId19" Type="http://schemas.openxmlformats.org/officeDocument/2006/relationships/image" Target="../media/image29.emf"/><Relationship Id="rId31" Type="http://schemas.openxmlformats.org/officeDocument/2006/relationships/image" Target="../media/image41.emf"/><Relationship Id="rId44" Type="http://schemas.openxmlformats.org/officeDocument/2006/relationships/image" Target="../media/image1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Relationship Id="rId14" Type="http://schemas.openxmlformats.org/officeDocument/2006/relationships/image" Target="../media/image24.emf"/><Relationship Id="rId22" Type="http://schemas.openxmlformats.org/officeDocument/2006/relationships/image" Target="../media/image32.emf"/><Relationship Id="rId27" Type="http://schemas.openxmlformats.org/officeDocument/2006/relationships/image" Target="../media/image37.emf"/><Relationship Id="rId30" Type="http://schemas.openxmlformats.org/officeDocument/2006/relationships/image" Target="../media/image40.emf"/><Relationship Id="rId35" Type="http://schemas.openxmlformats.org/officeDocument/2006/relationships/image" Target="../media/image45.emf"/><Relationship Id="rId43" Type="http://schemas.openxmlformats.org/officeDocument/2006/relationships/image" Target="../media/image53.emf"/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12" Type="http://schemas.openxmlformats.org/officeDocument/2006/relationships/image" Target="../media/image22.emf"/><Relationship Id="rId17" Type="http://schemas.openxmlformats.org/officeDocument/2006/relationships/image" Target="../media/image27.emf"/><Relationship Id="rId25" Type="http://schemas.openxmlformats.org/officeDocument/2006/relationships/image" Target="../media/image35.emf"/><Relationship Id="rId33" Type="http://schemas.openxmlformats.org/officeDocument/2006/relationships/image" Target="../media/image43.emf"/><Relationship Id="rId38" Type="http://schemas.openxmlformats.org/officeDocument/2006/relationships/image" Target="../media/image48.emf"/><Relationship Id="rId46" Type="http://schemas.openxmlformats.org/officeDocument/2006/relationships/image" Target="../media/image9.emf"/><Relationship Id="rId20" Type="http://schemas.openxmlformats.org/officeDocument/2006/relationships/image" Target="../media/image30.emf"/><Relationship Id="rId41" Type="http://schemas.openxmlformats.org/officeDocument/2006/relationships/image" Target="../media/image5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7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8.w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7.emf"/><Relationship Id="rId2" Type="http://schemas.openxmlformats.org/officeDocument/2006/relationships/image" Target="../media/image366.emf"/><Relationship Id="rId1" Type="http://schemas.openxmlformats.org/officeDocument/2006/relationships/image" Target="../media/image365.emf"/><Relationship Id="rId4" Type="http://schemas.openxmlformats.org/officeDocument/2006/relationships/image" Target="../media/image368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emf"/><Relationship Id="rId1" Type="http://schemas.openxmlformats.org/officeDocument/2006/relationships/image" Target="../media/image36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3.emf"/><Relationship Id="rId2" Type="http://schemas.openxmlformats.org/officeDocument/2006/relationships/image" Target="../media/image372.emf"/><Relationship Id="rId1" Type="http://schemas.openxmlformats.org/officeDocument/2006/relationships/image" Target="../media/image371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5.wmf"/><Relationship Id="rId1" Type="http://schemas.openxmlformats.org/officeDocument/2006/relationships/image" Target="../media/image374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6.emf"/></Relationships>
</file>

<file path=ppt/drawings/_rels/vmlDrawing37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4.emf"/><Relationship Id="rId3" Type="http://schemas.openxmlformats.org/officeDocument/2006/relationships/image" Target="../media/image379.emf"/><Relationship Id="rId7" Type="http://schemas.openxmlformats.org/officeDocument/2006/relationships/image" Target="../media/image383.emf"/><Relationship Id="rId2" Type="http://schemas.openxmlformats.org/officeDocument/2006/relationships/image" Target="../media/image378.emf"/><Relationship Id="rId1" Type="http://schemas.openxmlformats.org/officeDocument/2006/relationships/image" Target="../media/image377.emf"/><Relationship Id="rId6" Type="http://schemas.openxmlformats.org/officeDocument/2006/relationships/image" Target="../media/image382.emf"/><Relationship Id="rId11" Type="http://schemas.openxmlformats.org/officeDocument/2006/relationships/image" Target="../media/image387.wmf"/><Relationship Id="rId5" Type="http://schemas.openxmlformats.org/officeDocument/2006/relationships/image" Target="../media/image381.emf"/><Relationship Id="rId10" Type="http://schemas.openxmlformats.org/officeDocument/2006/relationships/image" Target="../media/image386.wmf"/><Relationship Id="rId4" Type="http://schemas.openxmlformats.org/officeDocument/2006/relationships/image" Target="../media/image380.emf"/><Relationship Id="rId9" Type="http://schemas.openxmlformats.org/officeDocument/2006/relationships/image" Target="../media/image385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emf"/><Relationship Id="rId2" Type="http://schemas.openxmlformats.org/officeDocument/2006/relationships/image" Target="../media/image389.emf"/><Relationship Id="rId1" Type="http://schemas.openxmlformats.org/officeDocument/2006/relationships/image" Target="../media/image388.emf"/><Relationship Id="rId6" Type="http://schemas.openxmlformats.org/officeDocument/2006/relationships/image" Target="../media/image393.emf"/><Relationship Id="rId5" Type="http://schemas.openxmlformats.org/officeDocument/2006/relationships/image" Target="../media/image392.emf"/><Relationship Id="rId4" Type="http://schemas.openxmlformats.org/officeDocument/2006/relationships/image" Target="../media/image391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6.emf"/><Relationship Id="rId2" Type="http://schemas.openxmlformats.org/officeDocument/2006/relationships/image" Target="../media/image395.emf"/><Relationship Id="rId1" Type="http://schemas.openxmlformats.org/officeDocument/2006/relationships/image" Target="../media/image394.emf"/><Relationship Id="rId5" Type="http://schemas.openxmlformats.org/officeDocument/2006/relationships/image" Target="../media/image398.emf"/><Relationship Id="rId4" Type="http://schemas.openxmlformats.org/officeDocument/2006/relationships/image" Target="../media/image397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image" Target="../media/image55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0.wmf"/><Relationship Id="rId1" Type="http://schemas.openxmlformats.org/officeDocument/2006/relationships/image" Target="../media/image399.e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2" Type="http://schemas.openxmlformats.org/officeDocument/2006/relationships/image" Target="../media/image59.emf"/><Relationship Id="rId1" Type="http://schemas.openxmlformats.org/officeDocument/2006/relationships/image" Target="../media/image58.emf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10" Type="http://schemas.openxmlformats.org/officeDocument/2006/relationships/image" Target="../media/image67.emf"/><Relationship Id="rId4" Type="http://schemas.openxmlformats.org/officeDocument/2006/relationships/image" Target="../media/image61.emf"/><Relationship Id="rId9" Type="http://schemas.openxmlformats.org/officeDocument/2006/relationships/image" Target="../media/image6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8.vml.rels><?xml version="1.0" encoding="UTF-8" standalone="yes"?>
<Relationships xmlns="http://schemas.openxmlformats.org/package/2006/relationships"><Relationship Id="rId26" Type="http://schemas.openxmlformats.org/officeDocument/2006/relationships/image" Target="../media/image99.emf"/><Relationship Id="rId21" Type="http://schemas.openxmlformats.org/officeDocument/2006/relationships/image" Target="../media/image94.emf"/><Relationship Id="rId42" Type="http://schemas.openxmlformats.org/officeDocument/2006/relationships/image" Target="../media/image115.emf"/><Relationship Id="rId47" Type="http://schemas.openxmlformats.org/officeDocument/2006/relationships/image" Target="../media/image120.emf"/><Relationship Id="rId63" Type="http://schemas.openxmlformats.org/officeDocument/2006/relationships/image" Target="../media/image136.emf"/><Relationship Id="rId68" Type="http://schemas.openxmlformats.org/officeDocument/2006/relationships/image" Target="../media/image141.emf"/><Relationship Id="rId84" Type="http://schemas.openxmlformats.org/officeDocument/2006/relationships/image" Target="../media/image157.emf"/><Relationship Id="rId89" Type="http://schemas.openxmlformats.org/officeDocument/2006/relationships/image" Target="../media/image162.emf"/><Relationship Id="rId16" Type="http://schemas.openxmlformats.org/officeDocument/2006/relationships/image" Target="../media/image89.emf"/><Relationship Id="rId11" Type="http://schemas.openxmlformats.org/officeDocument/2006/relationships/image" Target="../media/image84.emf"/><Relationship Id="rId32" Type="http://schemas.openxmlformats.org/officeDocument/2006/relationships/image" Target="../media/image105.emf"/><Relationship Id="rId37" Type="http://schemas.openxmlformats.org/officeDocument/2006/relationships/image" Target="../media/image110.emf"/><Relationship Id="rId53" Type="http://schemas.openxmlformats.org/officeDocument/2006/relationships/image" Target="../media/image126.emf"/><Relationship Id="rId58" Type="http://schemas.openxmlformats.org/officeDocument/2006/relationships/image" Target="../media/image131.emf"/><Relationship Id="rId74" Type="http://schemas.openxmlformats.org/officeDocument/2006/relationships/image" Target="../media/image147.emf"/><Relationship Id="rId79" Type="http://schemas.openxmlformats.org/officeDocument/2006/relationships/image" Target="../media/image152.emf"/><Relationship Id="rId5" Type="http://schemas.openxmlformats.org/officeDocument/2006/relationships/image" Target="../media/image78.emf"/><Relationship Id="rId90" Type="http://schemas.openxmlformats.org/officeDocument/2006/relationships/image" Target="../media/image163.emf"/><Relationship Id="rId14" Type="http://schemas.openxmlformats.org/officeDocument/2006/relationships/image" Target="../media/image87.emf"/><Relationship Id="rId22" Type="http://schemas.openxmlformats.org/officeDocument/2006/relationships/image" Target="../media/image95.emf"/><Relationship Id="rId27" Type="http://schemas.openxmlformats.org/officeDocument/2006/relationships/image" Target="../media/image100.emf"/><Relationship Id="rId30" Type="http://schemas.openxmlformats.org/officeDocument/2006/relationships/image" Target="../media/image103.emf"/><Relationship Id="rId35" Type="http://schemas.openxmlformats.org/officeDocument/2006/relationships/image" Target="../media/image108.emf"/><Relationship Id="rId43" Type="http://schemas.openxmlformats.org/officeDocument/2006/relationships/image" Target="../media/image116.emf"/><Relationship Id="rId48" Type="http://schemas.openxmlformats.org/officeDocument/2006/relationships/image" Target="../media/image121.emf"/><Relationship Id="rId56" Type="http://schemas.openxmlformats.org/officeDocument/2006/relationships/image" Target="../media/image129.emf"/><Relationship Id="rId64" Type="http://schemas.openxmlformats.org/officeDocument/2006/relationships/image" Target="../media/image137.emf"/><Relationship Id="rId69" Type="http://schemas.openxmlformats.org/officeDocument/2006/relationships/image" Target="../media/image142.emf"/><Relationship Id="rId77" Type="http://schemas.openxmlformats.org/officeDocument/2006/relationships/image" Target="../media/image150.emf"/><Relationship Id="rId8" Type="http://schemas.openxmlformats.org/officeDocument/2006/relationships/image" Target="../media/image81.emf"/><Relationship Id="rId51" Type="http://schemas.openxmlformats.org/officeDocument/2006/relationships/image" Target="../media/image124.emf"/><Relationship Id="rId72" Type="http://schemas.openxmlformats.org/officeDocument/2006/relationships/image" Target="../media/image145.emf"/><Relationship Id="rId80" Type="http://schemas.openxmlformats.org/officeDocument/2006/relationships/image" Target="../media/image153.emf"/><Relationship Id="rId85" Type="http://schemas.openxmlformats.org/officeDocument/2006/relationships/image" Target="../media/image158.emf"/><Relationship Id="rId3" Type="http://schemas.openxmlformats.org/officeDocument/2006/relationships/image" Target="../media/image76.emf"/><Relationship Id="rId12" Type="http://schemas.openxmlformats.org/officeDocument/2006/relationships/image" Target="../media/image85.emf"/><Relationship Id="rId17" Type="http://schemas.openxmlformats.org/officeDocument/2006/relationships/image" Target="../media/image90.emf"/><Relationship Id="rId25" Type="http://schemas.openxmlformats.org/officeDocument/2006/relationships/image" Target="../media/image98.emf"/><Relationship Id="rId33" Type="http://schemas.openxmlformats.org/officeDocument/2006/relationships/image" Target="../media/image106.emf"/><Relationship Id="rId38" Type="http://schemas.openxmlformats.org/officeDocument/2006/relationships/image" Target="../media/image111.emf"/><Relationship Id="rId46" Type="http://schemas.openxmlformats.org/officeDocument/2006/relationships/image" Target="../media/image119.emf"/><Relationship Id="rId59" Type="http://schemas.openxmlformats.org/officeDocument/2006/relationships/image" Target="../media/image132.emf"/><Relationship Id="rId67" Type="http://schemas.openxmlformats.org/officeDocument/2006/relationships/image" Target="../media/image140.emf"/><Relationship Id="rId20" Type="http://schemas.openxmlformats.org/officeDocument/2006/relationships/image" Target="../media/image93.emf"/><Relationship Id="rId41" Type="http://schemas.openxmlformats.org/officeDocument/2006/relationships/image" Target="../media/image114.emf"/><Relationship Id="rId54" Type="http://schemas.openxmlformats.org/officeDocument/2006/relationships/image" Target="../media/image127.emf"/><Relationship Id="rId62" Type="http://schemas.openxmlformats.org/officeDocument/2006/relationships/image" Target="../media/image135.emf"/><Relationship Id="rId70" Type="http://schemas.openxmlformats.org/officeDocument/2006/relationships/image" Target="../media/image143.emf"/><Relationship Id="rId75" Type="http://schemas.openxmlformats.org/officeDocument/2006/relationships/image" Target="../media/image148.emf"/><Relationship Id="rId83" Type="http://schemas.openxmlformats.org/officeDocument/2006/relationships/image" Target="../media/image156.emf"/><Relationship Id="rId88" Type="http://schemas.openxmlformats.org/officeDocument/2006/relationships/image" Target="../media/image161.emf"/><Relationship Id="rId1" Type="http://schemas.openxmlformats.org/officeDocument/2006/relationships/image" Target="../media/image74.emf"/><Relationship Id="rId6" Type="http://schemas.openxmlformats.org/officeDocument/2006/relationships/image" Target="../media/image79.emf"/><Relationship Id="rId15" Type="http://schemas.openxmlformats.org/officeDocument/2006/relationships/image" Target="../media/image88.emf"/><Relationship Id="rId23" Type="http://schemas.openxmlformats.org/officeDocument/2006/relationships/image" Target="../media/image96.emf"/><Relationship Id="rId28" Type="http://schemas.openxmlformats.org/officeDocument/2006/relationships/image" Target="../media/image101.emf"/><Relationship Id="rId36" Type="http://schemas.openxmlformats.org/officeDocument/2006/relationships/image" Target="../media/image109.emf"/><Relationship Id="rId49" Type="http://schemas.openxmlformats.org/officeDocument/2006/relationships/image" Target="../media/image122.emf"/><Relationship Id="rId57" Type="http://schemas.openxmlformats.org/officeDocument/2006/relationships/image" Target="../media/image130.emf"/><Relationship Id="rId10" Type="http://schemas.openxmlformats.org/officeDocument/2006/relationships/image" Target="../media/image83.emf"/><Relationship Id="rId31" Type="http://schemas.openxmlformats.org/officeDocument/2006/relationships/image" Target="../media/image104.emf"/><Relationship Id="rId44" Type="http://schemas.openxmlformats.org/officeDocument/2006/relationships/image" Target="../media/image117.emf"/><Relationship Id="rId52" Type="http://schemas.openxmlformats.org/officeDocument/2006/relationships/image" Target="../media/image125.emf"/><Relationship Id="rId60" Type="http://schemas.openxmlformats.org/officeDocument/2006/relationships/image" Target="../media/image133.emf"/><Relationship Id="rId65" Type="http://schemas.openxmlformats.org/officeDocument/2006/relationships/image" Target="../media/image138.emf"/><Relationship Id="rId73" Type="http://schemas.openxmlformats.org/officeDocument/2006/relationships/image" Target="../media/image146.emf"/><Relationship Id="rId78" Type="http://schemas.openxmlformats.org/officeDocument/2006/relationships/image" Target="../media/image151.emf"/><Relationship Id="rId81" Type="http://schemas.openxmlformats.org/officeDocument/2006/relationships/image" Target="../media/image154.emf"/><Relationship Id="rId86" Type="http://schemas.openxmlformats.org/officeDocument/2006/relationships/image" Target="../media/image159.emf"/><Relationship Id="rId4" Type="http://schemas.openxmlformats.org/officeDocument/2006/relationships/image" Target="../media/image77.emf"/><Relationship Id="rId9" Type="http://schemas.openxmlformats.org/officeDocument/2006/relationships/image" Target="../media/image82.emf"/><Relationship Id="rId13" Type="http://schemas.openxmlformats.org/officeDocument/2006/relationships/image" Target="../media/image86.emf"/><Relationship Id="rId18" Type="http://schemas.openxmlformats.org/officeDocument/2006/relationships/image" Target="../media/image91.emf"/><Relationship Id="rId39" Type="http://schemas.openxmlformats.org/officeDocument/2006/relationships/image" Target="../media/image112.emf"/><Relationship Id="rId34" Type="http://schemas.openxmlformats.org/officeDocument/2006/relationships/image" Target="../media/image107.emf"/><Relationship Id="rId50" Type="http://schemas.openxmlformats.org/officeDocument/2006/relationships/image" Target="../media/image123.emf"/><Relationship Id="rId55" Type="http://schemas.openxmlformats.org/officeDocument/2006/relationships/image" Target="../media/image128.emf"/><Relationship Id="rId76" Type="http://schemas.openxmlformats.org/officeDocument/2006/relationships/image" Target="../media/image149.emf"/><Relationship Id="rId7" Type="http://schemas.openxmlformats.org/officeDocument/2006/relationships/image" Target="../media/image80.emf"/><Relationship Id="rId71" Type="http://schemas.openxmlformats.org/officeDocument/2006/relationships/image" Target="../media/image144.emf"/><Relationship Id="rId2" Type="http://schemas.openxmlformats.org/officeDocument/2006/relationships/image" Target="../media/image75.emf"/><Relationship Id="rId29" Type="http://schemas.openxmlformats.org/officeDocument/2006/relationships/image" Target="../media/image102.emf"/><Relationship Id="rId24" Type="http://schemas.openxmlformats.org/officeDocument/2006/relationships/image" Target="../media/image97.emf"/><Relationship Id="rId40" Type="http://schemas.openxmlformats.org/officeDocument/2006/relationships/image" Target="../media/image113.emf"/><Relationship Id="rId45" Type="http://schemas.openxmlformats.org/officeDocument/2006/relationships/image" Target="../media/image118.emf"/><Relationship Id="rId66" Type="http://schemas.openxmlformats.org/officeDocument/2006/relationships/image" Target="../media/image139.emf"/><Relationship Id="rId87" Type="http://schemas.openxmlformats.org/officeDocument/2006/relationships/image" Target="../media/image160.emf"/><Relationship Id="rId61" Type="http://schemas.openxmlformats.org/officeDocument/2006/relationships/image" Target="../media/image134.emf"/><Relationship Id="rId82" Type="http://schemas.openxmlformats.org/officeDocument/2006/relationships/image" Target="../media/image155.emf"/><Relationship Id="rId19" Type="http://schemas.openxmlformats.org/officeDocument/2006/relationships/image" Target="../media/image92.emf"/></Relationships>
</file>

<file path=ppt/drawings/_rels/vmlDrawing9.vml.rels><?xml version="1.0" encoding="UTF-8" standalone="yes"?>
<Relationships xmlns="http://schemas.openxmlformats.org/package/2006/relationships"><Relationship Id="rId13" Type="http://schemas.openxmlformats.org/officeDocument/2006/relationships/image" Target="../media/image176.emf"/><Relationship Id="rId18" Type="http://schemas.openxmlformats.org/officeDocument/2006/relationships/image" Target="../media/image181.emf"/><Relationship Id="rId26" Type="http://schemas.openxmlformats.org/officeDocument/2006/relationships/image" Target="../media/image189.emf"/><Relationship Id="rId39" Type="http://schemas.openxmlformats.org/officeDocument/2006/relationships/image" Target="../media/image202.emf"/><Relationship Id="rId21" Type="http://schemas.openxmlformats.org/officeDocument/2006/relationships/image" Target="../media/image184.emf"/><Relationship Id="rId34" Type="http://schemas.openxmlformats.org/officeDocument/2006/relationships/image" Target="../media/image197.emf"/><Relationship Id="rId42" Type="http://schemas.openxmlformats.org/officeDocument/2006/relationships/image" Target="../media/image205.emf"/><Relationship Id="rId47" Type="http://schemas.openxmlformats.org/officeDocument/2006/relationships/image" Target="../media/image210.emf"/><Relationship Id="rId7" Type="http://schemas.openxmlformats.org/officeDocument/2006/relationships/image" Target="../media/image170.emf"/><Relationship Id="rId2" Type="http://schemas.openxmlformats.org/officeDocument/2006/relationships/image" Target="../media/image165.emf"/><Relationship Id="rId16" Type="http://schemas.openxmlformats.org/officeDocument/2006/relationships/image" Target="../media/image179.emf"/><Relationship Id="rId29" Type="http://schemas.openxmlformats.org/officeDocument/2006/relationships/image" Target="../media/image192.emf"/><Relationship Id="rId11" Type="http://schemas.openxmlformats.org/officeDocument/2006/relationships/image" Target="../media/image174.emf"/><Relationship Id="rId24" Type="http://schemas.openxmlformats.org/officeDocument/2006/relationships/image" Target="../media/image187.emf"/><Relationship Id="rId32" Type="http://schemas.openxmlformats.org/officeDocument/2006/relationships/image" Target="../media/image195.emf"/><Relationship Id="rId37" Type="http://schemas.openxmlformats.org/officeDocument/2006/relationships/image" Target="../media/image200.emf"/><Relationship Id="rId40" Type="http://schemas.openxmlformats.org/officeDocument/2006/relationships/image" Target="../media/image203.emf"/><Relationship Id="rId45" Type="http://schemas.openxmlformats.org/officeDocument/2006/relationships/image" Target="../media/image208.emf"/><Relationship Id="rId5" Type="http://schemas.openxmlformats.org/officeDocument/2006/relationships/image" Target="../media/image168.emf"/><Relationship Id="rId15" Type="http://schemas.openxmlformats.org/officeDocument/2006/relationships/image" Target="../media/image178.emf"/><Relationship Id="rId23" Type="http://schemas.openxmlformats.org/officeDocument/2006/relationships/image" Target="../media/image186.emf"/><Relationship Id="rId28" Type="http://schemas.openxmlformats.org/officeDocument/2006/relationships/image" Target="../media/image191.emf"/><Relationship Id="rId36" Type="http://schemas.openxmlformats.org/officeDocument/2006/relationships/image" Target="../media/image199.emf"/><Relationship Id="rId49" Type="http://schemas.openxmlformats.org/officeDocument/2006/relationships/image" Target="../media/image212.emf"/><Relationship Id="rId10" Type="http://schemas.openxmlformats.org/officeDocument/2006/relationships/image" Target="../media/image173.emf"/><Relationship Id="rId19" Type="http://schemas.openxmlformats.org/officeDocument/2006/relationships/image" Target="../media/image182.emf"/><Relationship Id="rId31" Type="http://schemas.openxmlformats.org/officeDocument/2006/relationships/image" Target="../media/image194.emf"/><Relationship Id="rId44" Type="http://schemas.openxmlformats.org/officeDocument/2006/relationships/image" Target="../media/image207.emf"/><Relationship Id="rId4" Type="http://schemas.openxmlformats.org/officeDocument/2006/relationships/image" Target="../media/image167.emf"/><Relationship Id="rId9" Type="http://schemas.openxmlformats.org/officeDocument/2006/relationships/image" Target="../media/image172.emf"/><Relationship Id="rId14" Type="http://schemas.openxmlformats.org/officeDocument/2006/relationships/image" Target="../media/image177.emf"/><Relationship Id="rId22" Type="http://schemas.openxmlformats.org/officeDocument/2006/relationships/image" Target="../media/image185.emf"/><Relationship Id="rId27" Type="http://schemas.openxmlformats.org/officeDocument/2006/relationships/image" Target="../media/image190.emf"/><Relationship Id="rId30" Type="http://schemas.openxmlformats.org/officeDocument/2006/relationships/image" Target="../media/image193.emf"/><Relationship Id="rId35" Type="http://schemas.openxmlformats.org/officeDocument/2006/relationships/image" Target="../media/image198.emf"/><Relationship Id="rId43" Type="http://schemas.openxmlformats.org/officeDocument/2006/relationships/image" Target="../media/image206.emf"/><Relationship Id="rId48" Type="http://schemas.openxmlformats.org/officeDocument/2006/relationships/image" Target="../media/image211.emf"/><Relationship Id="rId8" Type="http://schemas.openxmlformats.org/officeDocument/2006/relationships/image" Target="../media/image171.emf"/><Relationship Id="rId3" Type="http://schemas.openxmlformats.org/officeDocument/2006/relationships/image" Target="../media/image166.emf"/><Relationship Id="rId12" Type="http://schemas.openxmlformats.org/officeDocument/2006/relationships/image" Target="../media/image175.emf"/><Relationship Id="rId17" Type="http://schemas.openxmlformats.org/officeDocument/2006/relationships/image" Target="../media/image180.emf"/><Relationship Id="rId25" Type="http://schemas.openxmlformats.org/officeDocument/2006/relationships/image" Target="../media/image188.emf"/><Relationship Id="rId33" Type="http://schemas.openxmlformats.org/officeDocument/2006/relationships/image" Target="../media/image196.emf"/><Relationship Id="rId38" Type="http://schemas.openxmlformats.org/officeDocument/2006/relationships/image" Target="../media/image201.emf"/><Relationship Id="rId46" Type="http://schemas.openxmlformats.org/officeDocument/2006/relationships/image" Target="../media/image209.emf"/><Relationship Id="rId20" Type="http://schemas.openxmlformats.org/officeDocument/2006/relationships/image" Target="../media/image183.emf"/><Relationship Id="rId41" Type="http://schemas.openxmlformats.org/officeDocument/2006/relationships/image" Target="../media/image204.emf"/><Relationship Id="rId1" Type="http://schemas.openxmlformats.org/officeDocument/2006/relationships/image" Target="../media/image164.emf"/><Relationship Id="rId6" Type="http://schemas.openxmlformats.org/officeDocument/2006/relationships/image" Target="../media/image169.emf"/></Relationships>
</file>

<file path=ppt/media/image1.gif>
</file>

<file path=ppt/media/image217.png>
</file>

<file path=ppt/media/image218.png>
</file>

<file path=ppt/media/image219.png>
</file>

<file path=ppt/media/image220.png>
</file>

<file path=ppt/media/image226.png>
</file>

<file path=ppt/media/image227.png>
</file>

<file path=ppt/media/image233.png>
</file>

<file path=ppt/media/image234.png>
</file>

<file path=ppt/media/image235.png>
</file>

<file path=ppt/media/image236.png>
</file>

<file path=ppt/media/image292.png>
</file>

<file path=ppt/media/image297.png>
</file>

<file path=ppt/media/image318.wmf>
</file>

<file path=ppt/media/image356.png>
</file>

<file path=ppt/media/image357.wmf>
</file>

<file path=ppt/media/image358.wmf>
</file>

<file path=ppt/media/image359.png>
</file>

<file path=ppt/media/image360.jpeg>
</file>

<file path=ppt/media/image361.png>
</file>

<file path=ppt/media/image362.png>
</file>

<file path=ppt/media/image363.jpeg>
</file>

<file path=ppt/media/image364.jpeg>
</file>

<file path=ppt/media/image375.wmf>
</file>

<file path=ppt/media/image386.wmf>
</file>

<file path=ppt/media/image387.wmf>
</file>

<file path=ppt/media/image400.wmf>
</file>

<file path=ppt/media/image68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518029DA-37A2-434B-9112-E1E15D46F92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65072F50-5106-4A18-B345-705CB8B4996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4" name="Rectangle 4">
            <a:extLst>
              <a:ext uri="{FF2B5EF4-FFF2-40B4-BE49-F238E27FC236}">
                <a16:creationId xmlns:a16="http://schemas.microsoft.com/office/drawing/2014/main" id="{2AA2D4DA-91B2-4F22-82F0-FDFB4BC5845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05" name="Rectangle 5">
            <a:extLst>
              <a:ext uri="{FF2B5EF4-FFF2-40B4-BE49-F238E27FC236}">
                <a16:creationId xmlns:a16="http://schemas.microsoft.com/office/drawing/2014/main" id="{3CE22C7C-DDD5-42D3-8D09-6149E00F87F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206" name="Rectangle 6">
            <a:extLst>
              <a:ext uri="{FF2B5EF4-FFF2-40B4-BE49-F238E27FC236}">
                <a16:creationId xmlns:a16="http://schemas.microsoft.com/office/drawing/2014/main" id="{12DD20C4-E77A-4D74-A193-6D01ECFC815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7" name="Rectangle 7">
            <a:extLst>
              <a:ext uri="{FF2B5EF4-FFF2-40B4-BE49-F238E27FC236}">
                <a16:creationId xmlns:a16="http://schemas.microsoft.com/office/drawing/2014/main" id="{5D433B68-25F9-4A7E-987C-87FB61805B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fld id="{D2206D78-68CB-442F-A955-0E1F6F53A77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E877777-6AF9-4EE5-9ED2-B53431A6767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BBB77C-A65D-4805-A639-E63B32310A5F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311298" name="Rectangle 2">
            <a:extLst>
              <a:ext uri="{FF2B5EF4-FFF2-40B4-BE49-F238E27FC236}">
                <a16:creationId xmlns:a16="http://schemas.microsoft.com/office/drawing/2014/main" id="{7A5D267E-CAF1-46D3-AD63-B8639DA9BA69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1299" name="Rectangle 3">
            <a:extLst>
              <a:ext uri="{FF2B5EF4-FFF2-40B4-BE49-F238E27FC236}">
                <a16:creationId xmlns:a16="http://schemas.microsoft.com/office/drawing/2014/main" id="{348F5C5B-3E40-46D0-A868-A9E07A1367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/>
              <a:t>lkjgqhyag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800F673-735D-4775-B54E-E81DA403DD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23C795-A53B-4FFE-8937-62832AC79247}" type="slidenum">
              <a:rPr lang="en-US" altLang="zh-CN"/>
              <a:pPr/>
              <a:t>57</a:t>
            </a:fld>
            <a:endParaRPr lang="en-US" altLang="zh-CN"/>
          </a:p>
        </p:txBody>
      </p:sp>
      <p:sp>
        <p:nvSpPr>
          <p:cNvPr id="477186" name="Rectangle 2">
            <a:extLst>
              <a:ext uri="{FF2B5EF4-FFF2-40B4-BE49-F238E27FC236}">
                <a16:creationId xmlns:a16="http://schemas.microsoft.com/office/drawing/2014/main" id="{6674FCA4-8693-4635-8754-941D65E70A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7187" name="Rectangle 3">
            <a:extLst>
              <a:ext uri="{FF2B5EF4-FFF2-40B4-BE49-F238E27FC236}">
                <a16:creationId xmlns:a16="http://schemas.microsoft.com/office/drawing/2014/main" id="{09E0CC63-FBCB-47B2-A4C5-0D5CB6A671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9A4E889-43F4-4EC7-B3C1-6C5F429E21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1B102D-9E92-48AC-9F18-EFCC96D80BE0}" type="slidenum">
              <a:rPr lang="en-US" altLang="zh-CN"/>
              <a:pPr/>
              <a:t>58</a:t>
            </a:fld>
            <a:endParaRPr lang="en-US" altLang="zh-CN"/>
          </a:p>
        </p:txBody>
      </p:sp>
      <p:sp>
        <p:nvSpPr>
          <p:cNvPr id="478210" name="Rectangle 2">
            <a:extLst>
              <a:ext uri="{FF2B5EF4-FFF2-40B4-BE49-F238E27FC236}">
                <a16:creationId xmlns:a16="http://schemas.microsoft.com/office/drawing/2014/main" id="{0BACBD68-C1C1-47B1-9478-94712F3D29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8211" name="Rectangle 3">
            <a:extLst>
              <a:ext uri="{FF2B5EF4-FFF2-40B4-BE49-F238E27FC236}">
                <a16:creationId xmlns:a16="http://schemas.microsoft.com/office/drawing/2014/main" id="{3676AF25-2986-454E-8E64-D237CBFB50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8BD1B6F4-F825-438D-B931-4266342BA65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37EDF4-220C-4387-BD49-9E02441E1319}" type="slidenum">
              <a:rPr lang="en-US" altLang="zh-CN"/>
              <a:pPr/>
              <a:t>59</a:t>
            </a:fld>
            <a:endParaRPr lang="en-US" altLang="zh-CN"/>
          </a:p>
        </p:txBody>
      </p:sp>
      <p:sp>
        <p:nvSpPr>
          <p:cNvPr id="481282" name="Rectangle 2">
            <a:extLst>
              <a:ext uri="{FF2B5EF4-FFF2-40B4-BE49-F238E27FC236}">
                <a16:creationId xmlns:a16="http://schemas.microsoft.com/office/drawing/2014/main" id="{E3F8068B-867F-4C05-A486-794052933F3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283" name="Rectangle 3">
            <a:extLst>
              <a:ext uri="{FF2B5EF4-FFF2-40B4-BE49-F238E27FC236}">
                <a16:creationId xmlns:a16="http://schemas.microsoft.com/office/drawing/2014/main" id="{C7FFAC1A-1F13-41F2-8CF7-AC4FABB31C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D026D17-0F30-447F-AB53-CF53AC3280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A0CECF-5519-4B27-9639-86D69B6686F0}" type="slidenum">
              <a:rPr lang="en-US" altLang="zh-CN"/>
              <a:pPr/>
              <a:t>60</a:t>
            </a:fld>
            <a:endParaRPr lang="en-US" altLang="zh-CN"/>
          </a:p>
        </p:txBody>
      </p:sp>
      <p:sp>
        <p:nvSpPr>
          <p:cNvPr id="483330" name="Rectangle 2">
            <a:extLst>
              <a:ext uri="{FF2B5EF4-FFF2-40B4-BE49-F238E27FC236}">
                <a16:creationId xmlns:a16="http://schemas.microsoft.com/office/drawing/2014/main" id="{05045E21-3B67-40F1-BCB5-B872CF9C14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3331" name="Rectangle 3">
            <a:extLst>
              <a:ext uri="{FF2B5EF4-FFF2-40B4-BE49-F238E27FC236}">
                <a16:creationId xmlns:a16="http://schemas.microsoft.com/office/drawing/2014/main" id="{6AEBF502-0A74-4589-9BE6-3A3D4C80D4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5EAC83C-B8B2-4D85-B77B-3F3A3E24A1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6212DB-48E3-44A1-AE2D-BA9EE0A83028}" type="slidenum">
              <a:rPr lang="en-US" altLang="zh-CN"/>
              <a:pPr/>
              <a:t>61</a:t>
            </a:fld>
            <a:endParaRPr lang="en-US" altLang="zh-CN"/>
          </a:p>
        </p:txBody>
      </p:sp>
      <p:sp>
        <p:nvSpPr>
          <p:cNvPr id="484354" name="Rectangle 2">
            <a:extLst>
              <a:ext uri="{FF2B5EF4-FFF2-40B4-BE49-F238E27FC236}">
                <a16:creationId xmlns:a16="http://schemas.microsoft.com/office/drawing/2014/main" id="{D137C251-9AAE-412B-B16E-AD2709D479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4355" name="Rectangle 3">
            <a:extLst>
              <a:ext uri="{FF2B5EF4-FFF2-40B4-BE49-F238E27FC236}">
                <a16:creationId xmlns:a16="http://schemas.microsoft.com/office/drawing/2014/main" id="{07D28481-21E3-4B19-AEF6-670BE09CAB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706C130-6C40-41B8-A764-48E5680C40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D48ED4-4006-4993-A12C-2BF34FCFA959}" type="slidenum">
              <a:rPr lang="en-US" altLang="zh-CN"/>
              <a:pPr/>
              <a:t>62</a:t>
            </a:fld>
            <a:endParaRPr lang="en-US" altLang="zh-CN"/>
          </a:p>
        </p:txBody>
      </p:sp>
      <p:sp>
        <p:nvSpPr>
          <p:cNvPr id="485378" name="Rectangle 2">
            <a:extLst>
              <a:ext uri="{FF2B5EF4-FFF2-40B4-BE49-F238E27FC236}">
                <a16:creationId xmlns:a16="http://schemas.microsoft.com/office/drawing/2014/main" id="{5484B413-AFAA-4DB9-9920-4E23B15301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5379" name="Rectangle 3">
            <a:extLst>
              <a:ext uri="{FF2B5EF4-FFF2-40B4-BE49-F238E27FC236}">
                <a16:creationId xmlns:a16="http://schemas.microsoft.com/office/drawing/2014/main" id="{9324A8EB-62E1-441B-B3A6-5AE5AE366C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6036D2C-2FAC-4DD9-9667-294412582F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016D960-9EC0-46DE-8EF5-4764229E9313}" type="slidenum">
              <a:rPr lang="en-US" altLang="zh-CN"/>
              <a:pPr/>
              <a:t>63</a:t>
            </a:fld>
            <a:endParaRPr lang="en-US" altLang="zh-CN"/>
          </a:p>
        </p:txBody>
      </p:sp>
      <p:sp>
        <p:nvSpPr>
          <p:cNvPr id="486402" name="Rectangle 2">
            <a:extLst>
              <a:ext uri="{FF2B5EF4-FFF2-40B4-BE49-F238E27FC236}">
                <a16:creationId xmlns:a16="http://schemas.microsoft.com/office/drawing/2014/main" id="{DB63B956-6E59-4AD6-9E9D-C271E5998C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6403" name="Rectangle 3">
            <a:extLst>
              <a:ext uri="{FF2B5EF4-FFF2-40B4-BE49-F238E27FC236}">
                <a16:creationId xmlns:a16="http://schemas.microsoft.com/office/drawing/2014/main" id="{C3DAEBCA-047F-4246-B5F9-BB07D78ABA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F14EC0D-F23D-462D-9C16-0A30501D71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945F29-DE8F-4168-B924-7E3C4F163448}" type="slidenum">
              <a:rPr lang="en-US" altLang="zh-CN"/>
              <a:pPr/>
              <a:t>64</a:t>
            </a:fld>
            <a:endParaRPr lang="en-US" altLang="zh-CN"/>
          </a:p>
        </p:txBody>
      </p:sp>
      <p:sp>
        <p:nvSpPr>
          <p:cNvPr id="487426" name="Rectangle 2">
            <a:extLst>
              <a:ext uri="{FF2B5EF4-FFF2-40B4-BE49-F238E27FC236}">
                <a16:creationId xmlns:a16="http://schemas.microsoft.com/office/drawing/2014/main" id="{1D5132A6-1DE0-427D-9D0D-1D3A38E81AD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7427" name="Rectangle 3">
            <a:extLst>
              <a:ext uri="{FF2B5EF4-FFF2-40B4-BE49-F238E27FC236}">
                <a16:creationId xmlns:a16="http://schemas.microsoft.com/office/drawing/2014/main" id="{D581F3B0-E389-4A04-8A39-38D1681B1B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B765C65-D897-4ACB-932B-C4A0A40945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3D4A8CD-C17F-4D9E-B75E-93DE071E9985}" type="slidenum">
              <a:rPr lang="en-US" altLang="zh-CN"/>
              <a:pPr/>
              <a:t>65</a:t>
            </a:fld>
            <a:endParaRPr lang="en-US" altLang="zh-CN"/>
          </a:p>
        </p:txBody>
      </p:sp>
      <p:sp>
        <p:nvSpPr>
          <p:cNvPr id="488450" name="Rectangle 2">
            <a:extLst>
              <a:ext uri="{FF2B5EF4-FFF2-40B4-BE49-F238E27FC236}">
                <a16:creationId xmlns:a16="http://schemas.microsoft.com/office/drawing/2014/main" id="{66FB8E2B-3239-44DA-8938-A2A7CFEABE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8451" name="Rectangle 3">
            <a:extLst>
              <a:ext uri="{FF2B5EF4-FFF2-40B4-BE49-F238E27FC236}">
                <a16:creationId xmlns:a16="http://schemas.microsoft.com/office/drawing/2014/main" id="{0F9F4E84-FC1D-4F6B-ACE5-327548E4CE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E1D8404-B110-445B-BBA3-07BA7048190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CB3A75-70BD-4144-A166-EE05E8D660C4}" type="slidenum">
              <a:rPr lang="en-US" altLang="zh-CN"/>
              <a:pPr/>
              <a:t>66</a:t>
            </a:fld>
            <a:endParaRPr lang="en-US" altLang="zh-CN"/>
          </a:p>
        </p:txBody>
      </p:sp>
      <p:sp>
        <p:nvSpPr>
          <p:cNvPr id="489474" name="Rectangle 2">
            <a:extLst>
              <a:ext uri="{FF2B5EF4-FFF2-40B4-BE49-F238E27FC236}">
                <a16:creationId xmlns:a16="http://schemas.microsoft.com/office/drawing/2014/main" id="{B77A32E7-3186-4565-9269-F7A7B4B194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9475" name="Rectangle 3">
            <a:extLst>
              <a:ext uri="{FF2B5EF4-FFF2-40B4-BE49-F238E27FC236}">
                <a16:creationId xmlns:a16="http://schemas.microsoft.com/office/drawing/2014/main" id="{B98AFE5D-9289-404A-9382-FC225A4C7D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第二节课讲到这附近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595624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E9E57CF-6086-4C97-A589-51A95CE7D9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04B324-05A1-4117-A196-27582E5DB460}" type="slidenum">
              <a:rPr lang="en-US" altLang="zh-CN"/>
              <a:pPr/>
              <a:t>67</a:t>
            </a:fld>
            <a:endParaRPr lang="en-US" altLang="zh-CN"/>
          </a:p>
        </p:txBody>
      </p:sp>
      <p:sp>
        <p:nvSpPr>
          <p:cNvPr id="490498" name="Rectangle 2">
            <a:extLst>
              <a:ext uri="{FF2B5EF4-FFF2-40B4-BE49-F238E27FC236}">
                <a16:creationId xmlns:a16="http://schemas.microsoft.com/office/drawing/2014/main" id="{B97D51D6-F92D-45A5-A23F-527DFA37D3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0499" name="Rectangle 3">
            <a:extLst>
              <a:ext uri="{FF2B5EF4-FFF2-40B4-BE49-F238E27FC236}">
                <a16:creationId xmlns:a16="http://schemas.microsoft.com/office/drawing/2014/main" id="{F809455D-E3D7-48F6-A92D-DFE03CD3FB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E4139B3-D1BE-4ECE-9316-100B7F7EBD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8051125-8034-4956-9A81-3BDE7B7474D1}" type="slidenum">
              <a:rPr lang="en-US" altLang="zh-CN"/>
              <a:pPr/>
              <a:t>68</a:t>
            </a:fld>
            <a:endParaRPr lang="en-US" altLang="zh-CN"/>
          </a:p>
        </p:txBody>
      </p:sp>
      <p:sp>
        <p:nvSpPr>
          <p:cNvPr id="491522" name="Rectangle 2">
            <a:extLst>
              <a:ext uri="{FF2B5EF4-FFF2-40B4-BE49-F238E27FC236}">
                <a16:creationId xmlns:a16="http://schemas.microsoft.com/office/drawing/2014/main" id="{94B54215-6F56-4D52-9DBB-BD084F42982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23" name="Rectangle 3">
            <a:extLst>
              <a:ext uri="{FF2B5EF4-FFF2-40B4-BE49-F238E27FC236}">
                <a16:creationId xmlns:a16="http://schemas.microsoft.com/office/drawing/2014/main" id="{32F776E5-AF4D-43A8-B909-E18B7507BA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4807DF9-5E17-420E-B5AE-C7B1D1DCF1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B9A8C41-5FA5-40A8-939D-D8D5F1C522A3}" type="slidenum">
              <a:rPr lang="en-US" altLang="zh-CN"/>
              <a:pPr/>
              <a:t>69</a:t>
            </a:fld>
            <a:endParaRPr lang="en-US" altLang="zh-CN"/>
          </a:p>
        </p:txBody>
      </p:sp>
      <p:sp>
        <p:nvSpPr>
          <p:cNvPr id="492546" name="Rectangle 2">
            <a:extLst>
              <a:ext uri="{FF2B5EF4-FFF2-40B4-BE49-F238E27FC236}">
                <a16:creationId xmlns:a16="http://schemas.microsoft.com/office/drawing/2014/main" id="{E2BACD10-DA96-4934-ABFC-CECC5C38E0F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2547" name="Rectangle 3">
            <a:extLst>
              <a:ext uri="{FF2B5EF4-FFF2-40B4-BE49-F238E27FC236}">
                <a16:creationId xmlns:a16="http://schemas.microsoft.com/office/drawing/2014/main" id="{7F9EB7A3-5A15-413E-89AE-CCBC863C1F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E872036-2CE1-4853-83F1-B2F9488F11C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5A180D-FA42-4913-8F0D-09D67C6907EC}" type="slidenum">
              <a:rPr lang="en-US" altLang="zh-CN"/>
              <a:pPr/>
              <a:t>70</a:t>
            </a:fld>
            <a:endParaRPr lang="en-US" altLang="zh-CN"/>
          </a:p>
        </p:txBody>
      </p:sp>
      <p:sp>
        <p:nvSpPr>
          <p:cNvPr id="493570" name="Rectangle 2">
            <a:extLst>
              <a:ext uri="{FF2B5EF4-FFF2-40B4-BE49-F238E27FC236}">
                <a16:creationId xmlns:a16="http://schemas.microsoft.com/office/drawing/2014/main" id="{69916929-E924-4AEE-BEBC-A52A16002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3571" name="Rectangle 3">
            <a:extLst>
              <a:ext uri="{FF2B5EF4-FFF2-40B4-BE49-F238E27FC236}">
                <a16:creationId xmlns:a16="http://schemas.microsoft.com/office/drawing/2014/main" id="{8F64B58F-BBB3-4A74-98B6-13EC65F024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0B18ABD-6DFE-4EE6-B12F-47688538E8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BCA4EB7-3A49-46AA-A3F8-5E55A068B061}" type="slidenum">
              <a:rPr lang="en-US" altLang="zh-CN"/>
              <a:pPr/>
              <a:t>71</a:t>
            </a:fld>
            <a:endParaRPr lang="en-US" altLang="zh-CN"/>
          </a:p>
        </p:txBody>
      </p:sp>
      <p:sp>
        <p:nvSpPr>
          <p:cNvPr id="494594" name="Rectangle 2">
            <a:extLst>
              <a:ext uri="{FF2B5EF4-FFF2-40B4-BE49-F238E27FC236}">
                <a16:creationId xmlns:a16="http://schemas.microsoft.com/office/drawing/2014/main" id="{7CD221A7-5F5A-4DAD-BC7E-C3A49A2009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4595" name="Rectangle 3">
            <a:extLst>
              <a:ext uri="{FF2B5EF4-FFF2-40B4-BE49-F238E27FC236}">
                <a16:creationId xmlns:a16="http://schemas.microsoft.com/office/drawing/2014/main" id="{EF29442D-9F4D-4125-BCC6-83B08E04CF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190320C-D47B-4C03-883B-2E65C12E2E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0A317F-1F15-4ECF-9AD0-9AEC44AC2003}" type="slidenum">
              <a:rPr lang="en-US" altLang="zh-CN"/>
              <a:pPr/>
              <a:t>72</a:t>
            </a:fld>
            <a:endParaRPr lang="en-US" altLang="zh-CN"/>
          </a:p>
        </p:txBody>
      </p:sp>
      <p:sp>
        <p:nvSpPr>
          <p:cNvPr id="495618" name="Rectangle 2">
            <a:extLst>
              <a:ext uri="{FF2B5EF4-FFF2-40B4-BE49-F238E27FC236}">
                <a16:creationId xmlns:a16="http://schemas.microsoft.com/office/drawing/2014/main" id="{7DB076B2-C1C2-4BBB-9FE1-30B608D8AE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5619" name="Rectangle 3">
            <a:extLst>
              <a:ext uri="{FF2B5EF4-FFF2-40B4-BE49-F238E27FC236}">
                <a16:creationId xmlns:a16="http://schemas.microsoft.com/office/drawing/2014/main" id="{B224D8DA-60E4-4013-B166-AB643645D2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E606664-71DD-4613-9374-A70D9C974A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5617D31-4569-496C-AF7B-D498055341C1}" type="slidenum">
              <a:rPr lang="en-US" altLang="zh-CN"/>
              <a:pPr/>
              <a:t>13</a:t>
            </a:fld>
            <a:endParaRPr lang="en-US" altLang="zh-CN"/>
          </a:p>
        </p:txBody>
      </p:sp>
      <p:sp>
        <p:nvSpPr>
          <p:cNvPr id="344066" name="Rectangle 2">
            <a:extLst>
              <a:ext uri="{FF2B5EF4-FFF2-40B4-BE49-F238E27FC236}">
                <a16:creationId xmlns:a16="http://schemas.microsoft.com/office/drawing/2014/main" id="{843CC264-13CE-4519-9835-AD8877AE6E9C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4067" name="Rectangle 3">
            <a:extLst>
              <a:ext uri="{FF2B5EF4-FFF2-40B4-BE49-F238E27FC236}">
                <a16:creationId xmlns:a16="http://schemas.microsoft.com/office/drawing/2014/main" id="{68E1091C-B89B-4BA3-B7D5-77EBCB14CC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不能两边差值，气和气差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4017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内能怎么算？</a:t>
            </a:r>
            <a:r>
              <a:rPr lang="en-US" altLang="zh-CN" dirty="0"/>
              <a:t>H-</a:t>
            </a:r>
            <a:r>
              <a:rPr lang="en-US" altLang="zh-CN" dirty="0" err="1"/>
              <a:t>pv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35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3934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4481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53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4871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B275448-18FC-4CF8-9EB1-A1F1E21BAE7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1083DD2-A8A7-4A30-BF48-B988214077F5}" type="slidenum">
              <a:rPr lang="en-US" altLang="zh-CN"/>
              <a:pPr/>
              <a:t>54</a:t>
            </a:fld>
            <a:endParaRPr lang="en-US" altLang="zh-CN"/>
          </a:p>
        </p:txBody>
      </p:sp>
      <p:sp>
        <p:nvSpPr>
          <p:cNvPr id="474114" name="Rectangle 2">
            <a:extLst>
              <a:ext uri="{FF2B5EF4-FFF2-40B4-BE49-F238E27FC236}">
                <a16:creationId xmlns:a16="http://schemas.microsoft.com/office/drawing/2014/main" id="{FCBC1933-F8D0-4E68-A6DD-8213F34E9C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4115" name="Rectangle 3">
            <a:extLst>
              <a:ext uri="{FF2B5EF4-FFF2-40B4-BE49-F238E27FC236}">
                <a16:creationId xmlns:a16="http://schemas.microsoft.com/office/drawing/2014/main" id="{1125BF34-2F8E-41F0-BABE-4FE333A09F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377EEAE0-675B-40CB-8537-065119B1A0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C1FB4D-3034-412D-A00E-FBF10F0F36D3}" type="slidenum">
              <a:rPr lang="en-US" altLang="zh-CN"/>
              <a:pPr/>
              <a:t>55</a:t>
            </a:fld>
            <a:endParaRPr lang="en-US" altLang="zh-CN"/>
          </a:p>
        </p:txBody>
      </p:sp>
      <p:sp>
        <p:nvSpPr>
          <p:cNvPr id="475138" name="Rectangle 2">
            <a:extLst>
              <a:ext uri="{FF2B5EF4-FFF2-40B4-BE49-F238E27FC236}">
                <a16:creationId xmlns:a16="http://schemas.microsoft.com/office/drawing/2014/main" id="{A64C7AC4-D4D4-41D3-81B7-589F1D5DCE8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5139" name="Rectangle 3">
            <a:extLst>
              <a:ext uri="{FF2B5EF4-FFF2-40B4-BE49-F238E27FC236}">
                <a16:creationId xmlns:a16="http://schemas.microsoft.com/office/drawing/2014/main" id="{2EFC4BE4-5E6E-400E-AD74-59BC44E304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同样饱和温度下低沸点工质压力要高得多</a:t>
            </a:r>
            <a:r>
              <a:rPr lang="zh-CN" altLang="en-US"/>
              <a:t>，所以可以利用</a:t>
            </a:r>
            <a:r>
              <a:rPr lang="zh-CN" altLang="en-US" dirty="0"/>
              <a:t>低温热源来加热低沸点工质，使它们产生具有较高压力的蒸气推动汽轮机做功</a:t>
            </a:r>
            <a:endParaRPr lang="zh-CN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54" name="Group 38">
            <a:extLst>
              <a:ext uri="{FF2B5EF4-FFF2-40B4-BE49-F238E27FC236}">
                <a16:creationId xmlns:a16="http://schemas.microsoft.com/office/drawing/2014/main" id="{516146E7-DA02-4EC0-8347-EDB78AAC040B}"/>
              </a:ext>
            </a:extLst>
          </p:cNvPr>
          <p:cNvGrpSpPr>
            <a:grpSpLocks/>
          </p:cNvGrpSpPr>
          <p:nvPr/>
        </p:nvGrpSpPr>
        <p:grpSpPr bwMode="auto">
          <a:xfrm>
            <a:off x="0" y="-26988"/>
            <a:ext cx="9155113" cy="6884988"/>
            <a:chOff x="0" y="-17"/>
            <a:chExt cx="5767" cy="4337"/>
          </a:xfrm>
        </p:grpSpPr>
        <p:sp>
          <p:nvSpPr>
            <p:cNvPr id="214019" name="Freeform 3">
              <a:extLst>
                <a:ext uri="{FF2B5EF4-FFF2-40B4-BE49-F238E27FC236}">
                  <a16:creationId xmlns:a16="http://schemas.microsoft.com/office/drawing/2014/main" id="{85ABCAA4-1B3A-4C80-8FB5-8F873EDDF50D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632" y="-13"/>
              <a:ext cx="1737" cy="4333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0" name="Freeform 4">
              <a:extLst>
                <a:ext uri="{FF2B5EF4-FFF2-40B4-BE49-F238E27FC236}">
                  <a16:creationId xmlns:a16="http://schemas.microsoft.com/office/drawing/2014/main" id="{4B6A09DF-3D8F-464F-BE08-32D40CE329B1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-15"/>
              <a:ext cx="1737" cy="4329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1" name="Freeform 5">
              <a:extLst>
                <a:ext uri="{FF2B5EF4-FFF2-40B4-BE49-F238E27FC236}">
                  <a16:creationId xmlns:a16="http://schemas.microsoft.com/office/drawing/2014/main" id="{95EF9258-AFC6-47CE-8BC2-875920475AA0}"/>
                </a:ext>
              </a:extLst>
            </p:cNvPr>
            <p:cNvSpPr>
              <a:spLocks/>
            </p:cNvSpPr>
            <p:nvPr/>
          </p:nvSpPr>
          <p:spPr bwMode="hidden">
            <a:xfrm>
              <a:off x="3744" y="-12"/>
              <a:ext cx="1739" cy="4330"/>
            </a:xfrm>
            <a:custGeom>
              <a:avLst/>
              <a:gdLst>
                <a:gd name="T0" fmla="*/ 494 w 1739"/>
                <a:gd name="T1" fmla="*/ 4415 h 4420"/>
                <a:gd name="T2" fmla="*/ 1739 w 1739"/>
                <a:gd name="T3" fmla="*/ 4420 h 4420"/>
                <a:gd name="T4" fmla="*/ 524 w 1739"/>
                <a:gd name="T5" fmla="*/ 0 h 4420"/>
                <a:gd name="T6" fmla="*/ 0 w 1739"/>
                <a:gd name="T7" fmla="*/ 7 h 4420"/>
                <a:gd name="T8" fmla="*/ 494 w 1739"/>
                <a:gd name="T9" fmla="*/ 4415 h 4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9" h="4420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2" name="Freeform 6">
              <a:extLst>
                <a:ext uri="{FF2B5EF4-FFF2-40B4-BE49-F238E27FC236}">
                  <a16:creationId xmlns:a16="http://schemas.microsoft.com/office/drawing/2014/main" id="{27915C1B-D984-49E5-BEE8-FCB344FEE4CD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920" y="-17"/>
              <a:ext cx="2080" cy="4324"/>
            </a:xfrm>
            <a:custGeom>
              <a:avLst/>
              <a:gdLst>
                <a:gd name="T0" fmla="*/ 0 w 2080"/>
                <a:gd name="T1" fmla="*/ 7 h 4338"/>
                <a:gd name="T2" fmla="*/ 1870 w 2080"/>
                <a:gd name="T3" fmla="*/ 4338 h 4338"/>
                <a:gd name="T4" fmla="*/ 2080 w 2080"/>
                <a:gd name="T5" fmla="*/ 4338 h 4338"/>
                <a:gd name="T6" fmla="*/ 1033 w 2080"/>
                <a:gd name="T7" fmla="*/ 0 h 4338"/>
                <a:gd name="T8" fmla="*/ 0 w 2080"/>
                <a:gd name="T9" fmla="*/ 7 h 4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0" h="4338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3" name="Freeform 7">
              <a:extLst>
                <a:ext uri="{FF2B5EF4-FFF2-40B4-BE49-F238E27FC236}">
                  <a16:creationId xmlns:a16="http://schemas.microsoft.com/office/drawing/2014/main" id="{6EC0BD76-495F-4D38-B923-E9489B133D44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17" y="89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4" name="Freeform 8">
              <a:extLst>
                <a:ext uri="{FF2B5EF4-FFF2-40B4-BE49-F238E27FC236}">
                  <a16:creationId xmlns:a16="http://schemas.microsoft.com/office/drawing/2014/main" id="{EC9C0E8F-8E81-4D02-B9E5-ED542D91EDD2}"/>
                </a:ext>
              </a:extLst>
            </p:cNvPr>
            <p:cNvSpPr>
              <a:spLocks/>
            </p:cNvSpPr>
            <p:nvPr/>
          </p:nvSpPr>
          <p:spPr bwMode="hidden">
            <a:xfrm rot="2702961" flipH="1">
              <a:off x="810" y="758"/>
              <a:ext cx="2544" cy="1008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5" name="Freeform 9">
              <a:extLst>
                <a:ext uri="{FF2B5EF4-FFF2-40B4-BE49-F238E27FC236}">
                  <a16:creationId xmlns:a16="http://schemas.microsoft.com/office/drawing/2014/main" id="{B04077D2-1212-44D5-A784-4311790EA9E0}"/>
                </a:ext>
              </a:extLst>
            </p:cNvPr>
            <p:cNvSpPr>
              <a:spLocks/>
            </p:cNvSpPr>
            <p:nvPr/>
          </p:nvSpPr>
          <p:spPr bwMode="hidden">
            <a:xfrm>
              <a:off x="83" y="41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6" name="Freeform 10">
              <a:extLst>
                <a:ext uri="{FF2B5EF4-FFF2-40B4-BE49-F238E27FC236}">
                  <a16:creationId xmlns:a16="http://schemas.microsoft.com/office/drawing/2014/main" id="{03B907F5-FD1F-47FC-896D-6288AF510FFA}"/>
                </a:ext>
              </a:extLst>
            </p:cNvPr>
            <p:cNvSpPr>
              <a:spLocks/>
            </p:cNvSpPr>
            <p:nvPr/>
          </p:nvSpPr>
          <p:spPr bwMode="hidden">
            <a:xfrm rot="-2895842">
              <a:off x="-984" y="1033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7" name="Freeform 11">
              <a:extLst>
                <a:ext uri="{FF2B5EF4-FFF2-40B4-BE49-F238E27FC236}">
                  <a16:creationId xmlns:a16="http://schemas.microsoft.com/office/drawing/2014/main" id="{16CEA02F-DAD1-42B1-9677-92F71DF28902}"/>
                </a:ext>
              </a:extLst>
            </p:cNvPr>
            <p:cNvSpPr>
              <a:spLocks/>
            </p:cNvSpPr>
            <p:nvPr/>
          </p:nvSpPr>
          <p:spPr bwMode="hidden">
            <a:xfrm rot="-2305141">
              <a:off x="1331" y="905"/>
              <a:ext cx="3594" cy="1735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8" name="Freeform 12">
              <a:extLst>
                <a:ext uri="{FF2B5EF4-FFF2-40B4-BE49-F238E27FC236}">
                  <a16:creationId xmlns:a16="http://schemas.microsoft.com/office/drawing/2014/main" id="{2A5D4662-E593-4362-8A94-CC9446951F8C}"/>
                </a:ext>
              </a:extLst>
            </p:cNvPr>
            <p:cNvSpPr>
              <a:spLocks/>
            </p:cNvSpPr>
            <p:nvPr/>
          </p:nvSpPr>
          <p:spPr bwMode="hidden">
            <a:xfrm rot="2084418" flipH="1">
              <a:off x="1859" y="857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9" name="Freeform 13">
              <a:extLst>
                <a:ext uri="{FF2B5EF4-FFF2-40B4-BE49-F238E27FC236}">
                  <a16:creationId xmlns:a16="http://schemas.microsoft.com/office/drawing/2014/main" id="{9CC34525-82D7-49DD-A5AD-ACC0DFCC1AD7}"/>
                </a:ext>
              </a:extLst>
            </p:cNvPr>
            <p:cNvSpPr>
              <a:spLocks/>
            </p:cNvSpPr>
            <p:nvPr/>
          </p:nvSpPr>
          <p:spPr bwMode="hidden">
            <a:xfrm>
              <a:off x="4250" y="-15"/>
              <a:ext cx="1089" cy="2285"/>
            </a:xfrm>
            <a:custGeom>
              <a:avLst/>
              <a:gdLst>
                <a:gd name="T0" fmla="*/ 0 w 1089"/>
                <a:gd name="T1" fmla="*/ 2265 h 2285"/>
                <a:gd name="T2" fmla="*/ 1030 w 1089"/>
                <a:gd name="T3" fmla="*/ 0 h 2285"/>
                <a:gd name="T4" fmla="*/ 1089 w 1089"/>
                <a:gd name="T5" fmla="*/ 0 h 2285"/>
                <a:gd name="T6" fmla="*/ 37 w 1089"/>
                <a:gd name="T7" fmla="*/ 2285 h 2285"/>
                <a:gd name="T8" fmla="*/ 0 w 1089"/>
                <a:gd name="T9" fmla="*/ 2265 h 2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9" h="2285">
                  <a:moveTo>
                    <a:pt x="0" y="2265"/>
                  </a:moveTo>
                  <a:cubicBezTo>
                    <a:pt x="438" y="996"/>
                    <a:pt x="865" y="377"/>
                    <a:pt x="1030" y="0"/>
                  </a:cubicBezTo>
                  <a:cubicBezTo>
                    <a:pt x="1030" y="0"/>
                    <a:pt x="1059" y="0"/>
                    <a:pt x="1089" y="0"/>
                  </a:cubicBezTo>
                  <a:cubicBezTo>
                    <a:pt x="565" y="834"/>
                    <a:pt x="181" y="1853"/>
                    <a:pt x="37" y="2285"/>
                  </a:cubicBezTo>
                  <a:cubicBezTo>
                    <a:pt x="37" y="2285"/>
                    <a:pt x="0" y="2265"/>
                    <a:pt x="0" y="22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0" name="Rectangle 14">
              <a:extLst>
                <a:ext uri="{FF2B5EF4-FFF2-40B4-BE49-F238E27FC236}">
                  <a16:creationId xmlns:a16="http://schemas.microsoft.com/office/drawing/2014/main" id="{2215D3FE-ABCE-4D47-9099-9B6F1B5D9601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0" y="2433"/>
              <a:ext cx="5760" cy="432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1" name="Freeform 15">
              <a:extLst>
                <a:ext uri="{FF2B5EF4-FFF2-40B4-BE49-F238E27FC236}">
                  <a16:creationId xmlns:a16="http://schemas.microsoft.com/office/drawing/2014/main" id="{1C23F21D-69BA-405A-A698-97BC38B28BA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32" y="2479"/>
              <a:ext cx="1737" cy="382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2" name="Freeform 16">
              <a:extLst>
                <a:ext uri="{FF2B5EF4-FFF2-40B4-BE49-F238E27FC236}">
                  <a16:creationId xmlns:a16="http://schemas.microsoft.com/office/drawing/2014/main" id="{0C468931-28FC-4540-949B-E10D03AFF08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0" y="2479"/>
              <a:ext cx="1737" cy="381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3" name="Freeform 17">
              <a:extLst>
                <a:ext uri="{FF2B5EF4-FFF2-40B4-BE49-F238E27FC236}">
                  <a16:creationId xmlns:a16="http://schemas.microsoft.com/office/drawing/2014/main" id="{49AC1303-8562-4A06-9C60-F4A0320A444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44" y="2479"/>
              <a:ext cx="1739" cy="382"/>
            </a:xfrm>
            <a:custGeom>
              <a:avLst/>
              <a:gdLst>
                <a:gd name="T0" fmla="*/ 494 w 1739"/>
                <a:gd name="T1" fmla="*/ 4415 h 4420"/>
                <a:gd name="T2" fmla="*/ 1739 w 1739"/>
                <a:gd name="T3" fmla="*/ 4420 h 4420"/>
                <a:gd name="T4" fmla="*/ 524 w 1739"/>
                <a:gd name="T5" fmla="*/ 0 h 4420"/>
                <a:gd name="T6" fmla="*/ 0 w 1739"/>
                <a:gd name="T7" fmla="*/ 7 h 4420"/>
                <a:gd name="T8" fmla="*/ 494 w 1739"/>
                <a:gd name="T9" fmla="*/ 4415 h 4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9" h="4420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4" name="Freeform 18">
              <a:extLst>
                <a:ext uri="{FF2B5EF4-FFF2-40B4-BE49-F238E27FC236}">
                  <a16:creationId xmlns:a16="http://schemas.microsoft.com/office/drawing/2014/main" id="{840A87FD-DCFD-473B-A28E-19D67035593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920" y="2479"/>
              <a:ext cx="2080" cy="381"/>
            </a:xfrm>
            <a:custGeom>
              <a:avLst/>
              <a:gdLst>
                <a:gd name="T0" fmla="*/ 0 w 2080"/>
                <a:gd name="T1" fmla="*/ 7 h 4338"/>
                <a:gd name="T2" fmla="*/ 1870 w 2080"/>
                <a:gd name="T3" fmla="*/ 4338 h 4338"/>
                <a:gd name="T4" fmla="*/ 2080 w 2080"/>
                <a:gd name="T5" fmla="*/ 4338 h 4338"/>
                <a:gd name="T6" fmla="*/ 1033 w 2080"/>
                <a:gd name="T7" fmla="*/ 0 h 4338"/>
                <a:gd name="T8" fmla="*/ 0 w 2080"/>
                <a:gd name="T9" fmla="*/ 7 h 4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0" h="4338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5" name="Rectangle 19">
              <a:extLst>
                <a:ext uri="{FF2B5EF4-FFF2-40B4-BE49-F238E27FC236}">
                  <a16:creationId xmlns:a16="http://schemas.microsoft.com/office/drawing/2014/main" id="{1F10227C-91B1-4F36-B1E6-D95186C55D9C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7" y="2448"/>
              <a:ext cx="5760" cy="432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6" name="Freeform 20">
              <a:extLst>
                <a:ext uri="{FF2B5EF4-FFF2-40B4-BE49-F238E27FC236}">
                  <a16:creationId xmlns:a16="http://schemas.microsoft.com/office/drawing/2014/main" id="{ECC95022-86A7-4486-BF9A-35F5A783CA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583" y="2441"/>
              <a:ext cx="1036" cy="420"/>
            </a:xfrm>
            <a:custGeom>
              <a:avLst/>
              <a:gdLst>
                <a:gd name="T0" fmla="*/ 1027 w 1036"/>
                <a:gd name="T1" fmla="*/ 0 h 420"/>
                <a:gd name="T2" fmla="*/ 0 w 1036"/>
                <a:gd name="T3" fmla="*/ 417 h 420"/>
                <a:gd name="T4" fmla="*/ 24 w 1036"/>
                <a:gd name="T5" fmla="*/ 420 h 420"/>
                <a:gd name="T6" fmla="*/ 1036 w 1036"/>
                <a:gd name="T7" fmla="*/ 16 h 420"/>
                <a:gd name="T8" fmla="*/ 1027 w 1036"/>
                <a:gd name="T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6" h="420">
                  <a:moveTo>
                    <a:pt x="1027" y="0"/>
                  </a:moveTo>
                  <a:cubicBezTo>
                    <a:pt x="508" y="159"/>
                    <a:pt x="167" y="347"/>
                    <a:pt x="0" y="417"/>
                  </a:cubicBezTo>
                  <a:cubicBezTo>
                    <a:pt x="0" y="417"/>
                    <a:pt x="12" y="418"/>
                    <a:pt x="24" y="420"/>
                  </a:cubicBezTo>
                  <a:cubicBezTo>
                    <a:pt x="237" y="321"/>
                    <a:pt x="708" y="105"/>
                    <a:pt x="1036" y="16"/>
                  </a:cubicBezTo>
                  <a:cubicBezTo>
                    <a:pt x="1036" y="16"/>
                    <a:pt x="1027" y="0"/>
                    <a:pt x="1027" y="0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7" name="Freeform 21">
              <a:extLst>
                <a:ext uri="{FF2B5EF4-FFF2-40B4-BE49-F238E27FC236}">
                  <a16:creationId xmlns:a16="http://schemas.microsoft.com/office/drawing/2014/main" id="{14CD6073-3AD5-4ECF-AA16-D8B19EE3663B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1486" y="2409"/>
              <a:ext cx="1060" cy="480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8" name="Freeform 22">
              <a:extLst>
                <a:ext uri="{FF2B5EF4-FFF2-40B4-BE49-F238E27FC236}">
                  <a16:creationId xmlns:a16="http://schemas.microsoft.com/office/drawing/2014/main" id="{677D0FE6-8FB1-49AF-A6D5-E2C8ADA4FA41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766" y="2409"/>
              <a:ext cx="1060" cy="480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9" name="Freeform 23">
              <a:extLst>
                <a:ext uri="{FF2B5EF4-FFF2-40B4-BE49-F238E27FC236}">
                  <a16:creationId xmlns:a16="http://schemas.microsoft.com/office/drawing/2014/main" id="{6D88A6C0-E0FD-4139-8783-0FDDE82AB4B1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31" y="2377"/>
              <a:ext cx="1034" cy="487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0" name="Freeform 24">
              <a:extLst>
                <a:ext uri="{FF2B5EF4-FFF2-40B4-BE49-F238E27FC236}">
                  <a16:creationId xmlns:a16="http://schemas.microsoft.com/office/drawing/2014/main" id="{FC71B776-1160-499E-B788-060FAA75CAAA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576" y="2433"/>
              <a:ext cx="3552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1" name="Freeform 25">
              <a:extLst>
                <a:ext uri="{FF2B5EF4-FFF2-40B4-BE49-F238E27FC236}">
                  <a16:creationId xmlns:a16="http://schemas.microsoft.com/office/drawing/2014/main" id="{B8C79840-50CD-476E-AC64-DD9E67BC7CBD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240" y="2433"/>
              <a:ext cx="1536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2" name="Freeform 26">
              <a:extLst>
                <a:ext uri="{FF2B5EF4-FFF2-40B4-BE49-F238E27FC236}">
                  <a16:creationId xmlns:a16="http://schemas.microsoft.com/office/drawing/2014/main" id="{900FC6D6-AF0B-4B69-89B1-6D6283B47319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036" y="2481"/>
              <a:ext cx="1332" cy="383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3" name="Freeform 27">
              <a:extLst>
                <a:ext uri="{FF2B5EF4-FFF2-40B4-BE49-F238E27FC236}">
                  <a16:creationId xmlns:a16="http://schemas.microsoft.com/office/drawing/2014/main" id="{767E6A08-F319-4B6C-A4B8-49E2E686F7B5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984" y="2433"/>
              <a:ext cx="1536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4" name="Freeform 28">
              <a:extLst>
                <a:ext uri="{FF2B5EF4-FFF2-40B4-BE49-F238E27FC236}">
                  <a16:creationId xmlns:a16="http://schemas.microsoft.com/office/drawing/2014/main" id="{F4D0D4F5-A62D-4CCE-8305-4807B7F316ED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456" y="2433"/>
              <a:ext cx="2304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5" name="Rectangle 29">
              <a:extLst>
                <a:ext uri="{FF2B5EF4-FFF2-40B4-BE49-F238E27FC236}">
                  <a16:creationId xmlns:a16="http://schemas.microsoft.com/office/drawing/2014/main" id="{9CF173A2-7D80-4BF6-A249-B331D5ECA43A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0" y="2454"/>
              <a:ext cx="5760" cy="14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50000">
                  <a:schemeClr val="accent1"/>
                </a:gs>
                <a:gs pos="100000">
                  <a:schemeClr val="bg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6" name="Rectangle 30">
              <a:extLst>
                <a:ext uri="{FF2B5EF4-FFF2-40B4-BE49-F238E27FC236}">
                  <a16:creationId xmlns:a16="http://schemas.microsoft.com/office/drawing/2014/main" id="{245E7AD5-FA79-4B15-9E8E-8B9EAA5B2401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2872"/>
              <a:ext cx="5760" cy="576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7" name="Rectangle 31">
              <a:extLst>
                <a:ext uri="{FF2B5EF4-FFF2-40B4-BE49-F238E27FC236}">
                  <a16:creationId xmlns:a16="http://schemas.microsoft.com/office/drawing/2014/main" id="{4498AE69-57D4-4BF5-A612-2C30A4B116BD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3400"/>
              <a:ext cx="5760" cy="9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pic>
          <p:nvPicPr>
            <p:cNvPr id="214048" name="Picture 32">
              <a:extLst>
                <a:ext uri="{FF2B5EF4-FFF2-40B4-BE49-F238E27FC236}">
                  <a16:creationId xmlns:a16="http://schemas.microsoft.com/office/drawing/2014/main" id="{CDFC26F5-4614-4D0C-8040-06961C73F9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" y="1248"/>
              <a:ext cx="204" cy="2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4049" name="Rectangle 33">
            <a:extLst>
              <a:ext uri="{FF2B5EF4-FFF2-40B4-BE49-F238E27FC236}">
                <a16:creationId xmlns:a16="http://schemas.microsoft.com/office/drawing/2014/main" id="{F09DC9B2-9A89-4573-B1E3-3733A914BF4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676400" y="1905000"/>
            <a:ext cx="7239000" cy="1905000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14050" name="Rectangle 34">
            <a:extLst>
              <a:ext uri="{FF2B5EF4-FFF2-40B4-BE49-F238E27FC236}">
                <a16:creationId xmlns:a16="http://schemas.microsoft.com/office/drawing/2014/main" id="{9DEBD5EB-4C26-4089-A79E-4136E481EB0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676400" y="4572000"/>
            <a:ext cx="6400800" cy="16795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214051" name="Rectangle 35">
            <a:extLst>
              <a:ext uri="{FF2B5EF4-FFF2-40B4-BE49-F238E27FC236}">
                <a16:creationId xmlns:a16="http://schemas.microsoft.com/office/drawing/2014/main" id="{A28D4D1F-0743-4AE1-937E-17009FDCFBD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14052" name="Rectangle 36">
            <a:extLst>
              <a:ext uri="{FF2B5EF4-FFF2-40B4-BE49-F238E27FC236}">
                <a16:creationId xmlns:a16="http://schemas.microsoft.com/office/drawing/2014/main" id="{169E9DE9-DC18-4FDB-9315-C52D1AB1A41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14053" name="Rectangle 37">
            <a:extLst>
              <a:ext uri="{FF2B5EF4-FFF2-40B4-BE49-F238E27FC236}">
                <a16:creationId xmlns:a16="http://schemas.microsoft.com/office/drawing/2014/main" id="{5CBF7FC9-8CA8-4C46-AD30-6A030BCBE08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fld id="{0B0C8FCB-871E-4154-B64B-3E42802D3F32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6968F-8C48-425C-8ACB-1B50B51DB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BBB9C0-7CBA-4957-BE9D-0CD0DF6A3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259181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7A474E-D35B-4245-B2A4-8EBFBFAD7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5100" y="465138"/>
            <a:ext cx="1943100" cy="56308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835FA9-1CD4-4ACB-89C3-88225BD1A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465138"/>
            <a:ext cx="5676900" cy="56308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629249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306B38-5F03-4461-B64C-8AF79DA01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CF203-839A-4BA4-8538-E81935AFB9E3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7772400" cy="1981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C15F22-0F46-4022-A5A8-4BA8AEC9D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" y="4114800"/>
            <a:ext cx="7772400" cy="1981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560592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F65EC-D752-4AC2-888B-8A154D125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4CE158-B38C-449F-953B-28B191141A7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458F3-1E9C-480D-91B2-D71B27481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9321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982D43-6EDB-4245-8201-0178B201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BF339D-E99A-484F-AA0F-78C85904E803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联机映像占位符 3">
            <a:extLst>
              <a:ext uri="{FF2B5EF4-FFF2-40B4-BE49-F238E27FC236}">
                <a16:creationId xmlns:a16="http://schemas.microsoft.com/office/drawing/2014/main" id="{03C48B3F-AC03-4A63-9554-B5BECD80A9A1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844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525F5-2AF2-43FA-91C4-9F42AB294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>
            <a:extLst>
              <a:ext uri="{FF2B5EF4-FFF2-40B4-BE49-F238E27FC236}">
                <a16:creationId xmlns:a16="http://schemas.microsoft.com/office/drawing/2014/main" id="{42076026-DE67-43D7-946F-E307A15A6BCA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82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EE990-EFF3-491B-9CDE-6A793C71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4558F-82F0-4AEE-80DC-AD12D84E0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977204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0F65A-8F34-4793-9898-8CCF29C52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2D1377-D819-4D9E-9FCD-ECF15D916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00779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D47E6-5AEE-4C3A-A497-FB87BD282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B1BEEC-AA68-41AF-8F74-496426C84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745453-CC33-4380-9361-35D0E26CB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68894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DD92F-D101-4CCF-9324-EA1AF1BF4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67293D-3301-4AC4-B590-1EAC11D04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7DB887-E561-4652-8E4F-4DEDBFB42A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D174FFD-DBE9-4974-B293-F4DD88916C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CBD76F0-8ADE-45E1-9706-18A52DBD1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154615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B9A9E-F0D0-4550-99AA-01021633C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21427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409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4F167-1332-4B7C-9A8A-D4DB338FD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3059AE-6D74-446B-AEB4-A8EC0A64F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177952-06ED-41B6-8829-C82000A5A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84754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282F1E-7C9F-4922-B407-DE0F5AE01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AD14C6-C281-4899-A016-B6155CF06D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0B8BBA-4EC2-4DB8-AD95-BE4154006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420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5" name="Freeform 3">
            <a:extLst>
              <a:ext uri="{FF2B5EF4-FFF2-40B4-BE49-F238E27FC236}">
                <a16:creationId xmlns:a16="http://schemas.microsoft.com/office/drawing/2014/main" id="{B5D020AB-ADAA-412E-9322-66248BF0DFE8}"/>
              </a:ext>
            </a:extLst>
          </p:cNvPr>
          <p:cNvSpPr>
            <a:spLocks/>
          </p:cNvSpPr>
          <p:nvPr/>
        </p:nvSpPr>
        <p:spPr bwMode="hidden">
          <a:xfrm>
            <a:off x="2590800" y="6350"/>
            <a:ext cx="2757488" cy="6878638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6" name="Freeform 4">
            <a:extLst>
              <a:ext uri="{FF2B5EF4-FFF2-40B4-BE49-F238E27FC236}">
                <a16:creationId xmlns:a16="http://schemas.microsoft.com/office/drawing/2014/main" id="{D6B4ACDE-8683-4987-B0F2-33C12D44F66A}"/>
              </a:ext>
            </a:extLst>
          </p:cNvPr>
          <p:cNvSpPr>
            <a:spLocks/>
          </p:cNvSpPr>
          <p:nvPr/>
        </p:nvSpPr>
        <p:spPr bwMode="hidden">
          <a:xfrm>
            <a:off x="-14288" y="-14288"/>
            <a:ext cx="2757488" cy="6872288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7" name="Freeform 5">
            <a:extLst>
              <a:ext uri="{FF2B5EF4-FFF2-40B4-BE49-F238E27FC236}">
                <a16:creationId xmlns:a16="http://schemas.microsoft.com/office/drawing/2014/main" id="{AA4AB15C-30C0-46F1-9CDA-DF902EAD9D1F}"/>
              </a:ext>
            </a:extLst>
          </p:cNvPr>
          <p:cNvSpPr>
            <a:spLocks/>
          </p:cNvSpPr>
          <p:nvPr/>
        </p:nvSpPr>
        <p:spPr bwMode="hidden">
          <a:xfrm>
            <a:off x="5943600" y="0"/>
            <a:ext cx="2760663" cy="6873875"/>
          </a:xfrm>
          <a:custGeom>
            <a:avLst/>
            <a:gdLst>
              <a:gd name="T0" fmla="*/ 494 w 1739"/>
              <a:gd name="T1" fmla="*/ 4415 h 4420"/>
              <a:gd name="T2" fmla="*/ 1739 w 1739"/>
              <a:gd name="T3" fmla="*/ 4420 h 4420"/>
              <a:gd name="T4" fmla="*/ 524 w 1739"/>
              <a:gd name="T5" fmla="*/ 0 h 4420"/>
              <a:gd name="T6" fmla="*/ 0 w 1739"/>
              <a:gd name="T7" fmla="*/ 7 h 4420"/>
              <a:gd name="T8" fmla="*/ 494 w 1739"/>
              <a:gd name="T9" fmla="*/ 4415 h 4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9" h="4420">
                <a:moveTo>
                  <a:pt x="494" y="4415"/>
                </a:moveTo>
                <a:lnTo>
                  <a:pt x="1739" y="4420"/>
                </a:lnTo>
                <a:lnTo>
                  <a:pt x="524" y="0"/>
                </a:lnTo>
                <a:lnTo>
                  <a:pt x="0" y="7"/>
                </a:lnTo>
                <a:lnTo>
                  <a:pt x="494" y="4415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8" name="Freeform 6">
            <a:extLst>
              <a:ext uri="{FF2B5EF4-FFF2-40B4-BE49-F238E27FC236}">
                <a16:creationId xmlns:a16="http://schemas.microsoft.com/office/drawing/2014/main" id="{3E4B49A0-F15E-48CC-9D8F-F3B6E865A2C5}"/>
              </a:ext>
            </a:extLst>
          </p:cNvPr>
          <p:cNvSpPr>
            <a:spLocks/>
          </p:cNvSpPr>
          <p:nvPr/>
        </p:nvSpPr>
        <p:spPr bwMode="hidden">
          <a:xfrm>
            <a:off x="3048000" y="0"/>
            <a:ext cx="3302000" cy="6864350"/>
          </a:xfrm>
          <a:custGeom>
            <a:avLst/>
            <a:gdLst>
              <a:gd name="T0" fmla="*/ 0 w 2080"/>
              <a:gd name="T1" fmla="*/ 7 h 4338"/>
              <a:gd name="T2" fmla="*/ 1870 w 2080"/>
              <a:gd name="T3" fmla="*/ 4338 h 4338"/>
              <a:gd name="T4" fmla="*/ 2080 w 2080"/>
              <a:gd name="T5" fmla="*/ 4338 h 4338"/>
              <a:gd name="T6" fmla="*/ 1033 w 2080"/>
              <a:gd name="T7" fmla="*/ 0 h 4338"/>
              <a:gd name="T8" fmla="*/ 0 w 2080"/>
              <a:gd name="T9" fmla="*/ 7 h 4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0" h="4338">
                <a:moveTo>
                  <a:pt x="0" y="7"/>
                </a:moveTo>
                <a:lnTo>
                  <a:pt x="1870" y="4338"/>
                </a:lnTo>
                <a:lnTo>
                  <a:pt x="2080" y="4338"/>
                </a:lnTo>
                <a:lnTo>
                  <a:pt x="1033" y="0"/>
                </a:lnTo>
                <a:lnTo>
                  <a:pt x="0" y="7"/>
                </a:lnTo>
                <a:close/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9" name="Freeform 7">
            <a:extLst>
              <a:ext uri="{FF2B5EF4-FFF2-40B4-BE49-F238E27FC236}">
                <a16:creationId xmlns:a16="http://schemas.microsoft.com/office/drawing/2014/main" id="{F8B1C6E7-7033-4F71-B972-E9C2D04287A3}"/>
              </a:ext>
            </a:extLst>
          </p:cNvPr>
          <p:cNvSpPr>
            <a:spLocks/>
          </p:cNvSpPr>
          <p:nvPr/>
        </p:nvSpPr>
        <p:spPr bwMode="hidden">
          <a:xfrm>
            <a:off x="185738" y="168275"/>
            <a:ext cx="5562600" cy="2438400"/>
          </a:xfrm>
          <a:custGeom>
            <a:avLst/>
            <a:gdLst>
              <a:gd name="T0" fmla="*/ 0 w 4763"/>
              <a:gd name="T1" fmla="*/ 1778 h 1845"/>
              <a:gd name="T2" fmla="*/ 4742 w 4763"/>
              <a:gd name="T3" fmla="*/ 0 h 1845"/>
              <a:gd name="T4" fmla="*/ 4763 w 4763"/>
              <a:gd name="T5" fmla="*/ 42 h 1845"/>
              <a:gd name="T6" fmla="*/ 20 w 4763"/>
              <a:gd name="T7" fmla="*/ 1845 h 1845"/>
              <a:gd name="T8" fmla="*/ 0 w 4763"/>
              <a:gd name="T9" fmla="*/ 1778 h 1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63" h="1845">
                <a:moveTo>
                  <a:pt x="0" y="1778"/>
                </a:moveTo>
                <a:cubicBezTo>
                  <a:pt x="2065" y="797"/>
                  <a:pt x="3942" y="281"/>
                  <a:pt x="4742" y="0"/>
                </a:cubicBezTo>
                <a:lnTo>
                  <a:pt x="4763" y="42"/>
                </a:lnTo>
                <a:cubicBezTo>
                  <a:pt x="3976" y="350"/>
                  <a:pt x="1830" y="918"/>
                  <a:pt x="20" y="1845"/>
                </a:cubicBezTo>
                <a:cubicBezTo>
                  <a:pt x="20" y="1845"/>
                  <a:pt x="0" y="1778"/>
                  <a:pt x="0" y="1778"/>
                </a:cubicBez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5000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6" name="Rectangle 14">
            <a:extLst>
              <a:ext uri="{FF2B5EF4-FFF2-40B4-BE49-F238E27FC236}">
                <a16:creationId xmlns:a16="http://schemas.microsoft.com/office/drawing/2014/main" id="{AD024490-9EA2-4158-A0FF-3B5D89B9BA20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6096000"/>
            <a:ext cx="9144000" cy="68580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7" name="Freeform 15">
            <a:extLst>
              <a:ext uri="{FF2B5EF4-FFF2-40B4-BE49-F238E27FC236}">
                <a16:creationId xmlns:a16="http://schemas.microsoft.com/office/drawing/2014/main" id="{F9ABE648-D344-4220-99CB-CFEAE72E444B}"/>
              </a:ext>
            </a:extLst>
          </p:cNvPr>
          <p:cNvSpPr>
            <a:spLocks/>
          </p:cNvSpPr>
          <p:nvPr/>
        </p:nvSpPr>
        <p:spPr bwMode="hidden">
          <a:xfrm>
            <a:off x="2590800" y="6294438"/>
            <a:ext cx="2757488" cy="606425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8" name="Freeform 16">
            <a:extLst>
              <a:ext uri="{FF2B5EF4-FFF2-40B4-BE49-F238E27FC236}">
                <a16:creationId xmlns:a16="http://schemas.microsoft.com/office/drawing/2014/main" id="{0BDAA484-1B59-4F70-A38F-605F98BC972D}"/>
              </a:ext>
            </a:extLst>
          </p:cNvPr>
          <p:cNvSpPr>
            <a:spLocks/>
          </p:cNvSpPr>
          <p:nvPr/>
        </p:nvSpPr>
        <p:spPr bwMode="hidden">
          <a:xfrm>
            <a:off x="0" y="6294438"/>
            <a:ext cx="2757488" cy="604837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10" name="Freeform 18">
            <a:extLst>
              <a:ext uri="{FF2B5EF4-FFF2-40B4-BE49-F238E27FC236}">
                <a16:creationId xmlns:a16="http://schemas.microsoft.com/office/drawing/2014/main" id="{27EA9325-6442-4E6C-A68D-B58730477C1A}"/>
              </a:ext>
            </a:extLst>
          </p:cNvPr>
          <p:cNvSpPr>
            <a:spLocks/>
          </p:cNvSpPr>
          <p:nvPr/>
        </p:nvSpPr>
        <p:spPr bwMode="hidden">
          <a:xfrm>
            <a:off x="3048000" y="6294438"/>
            <a:ext cx="3302000" cy="604837"/>
          </a:xfrm>
          <a:custGeom>
            <a:avLst/>
            <a:gdLst>
              <a:gd name="T0" fmla="*/ 0 w 2080"/>
              <a:gd name="T1" fmla="*/ 7 h 4338"/>
              <a:gd name="T2" fmla="*/ 1870 w 2080"/>
              <a:gd name="T3" fmla="*/ 4338 h 4338"/>
              <a:gd name="T4" fmla="*/ 2080 w 2080"/>
              <a:gd name="T5" fmla="*/ 4338 h 4338"/>
              <a:gd name="T6" fmla="*/ 1033 w 2080"/>
              <a:gd name="T7" fmla="*/ 0 h 4338"/>
              <a:gd name="T8" fmla="*/ 0 w 2080"/>
              <a:gd name="T9" fmla="*/ 7 h 4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0" h="4338">
                <a:moveTo>
                  <a:pt x="0" y="7"/>
                </a:moveTo>
                <a:lnTo>
                  <a:pt x="1870" y="4338"/>
                </a:lnTo>
                <a:lnTo>
                  <a:pt x="2080" y="4338"/>
                </a:lnTo>
                <a:lnTo>
                  <a:pt x="1033" y="0"/>
                </a:lnTo>
                <a:lnTo>
                  <a:pt x="0" y="7"/>
                </a:lnTo>
                <a:close/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22" name="Rectangle 30">
            <a:extLst>
              <a:ext uri="{FF2B5EF4-FFF2-40B4-BE49-F238E27FC236}">
                <a16:creationId xmlns:a16="http://schemas.microsoft.com/office/drawing/2014/main" id="{430F6C30-124A-4A18-A5B7-4D9EA75088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65138"/>
            <a:ext cx="7772400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213023" name="Rectangle 31">
            <a:extLst>
              <a:ext uri="{FF2B5EF4-FFF2-40B4-BE49-F238E27FC236}">
                <a16:creationId xmlns:a16="http://schemas.microsoft.com/office/drawing/2014/main" id="{8FDD2891-2638-4E16-91E3-F9151B951C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8500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l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anose="05000000000000000000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0.png"/><Relationship Id="rId4" Type="http://schemas.openxmlformats.org/officeDocument/2006/relationships/image" Target="../media/image6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7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0.emf"/><Relationship Id="rId21" Type="http://schemas.openxmlformats.org/officeDocument/2006/relationships/image" Target="../media/image82.emf"/><Relationship Id="rId42" Type="http://schemas.openxmlformats.org/officeDocument/2006/relationships/oleObject" Target="../embeddings/oleObject90.bin"/><Relationship Id="rId63" Type="http://schemas.openxmlformats.org/officeDocument/2006/relationships/image" Target="../media/image103.emf"/><Relationship Id="rId84" Type="http://schemas.openxmlformats.org/officeDocument/2006/relationships/oleObject" Target="../embeddings/oleObject111.bin"/><Relationship Id="rId138" Type="http://schemas.openxmlformats.org/officeDocument/2006/relationships/oleObject" Target="../embeddings/oleObject138.bin"/><Relationship Id="rId159" Type="http://schemas.openxmlformats.org/officeDocument/2006/relationships/image" Target="../media/image151.emf"/><Relationship Id="rId170" Type="http://schemas.openxmlformats.org/officeDocument/2006/relationships/oleObject" Target="../embeddings/oleObject154.bin"/><Relationship Id="rId107" Type="http://schemas.openxmlformats.org/officeDocument/2006/relationships/image" Target="../media/image125.emf"/><Relationship Id="rId11" Type="http://schemas.openxmlformats.org/officeDocument/2006/relationships/image" Target="../media/image77.emf"/><Relationship Id="rId32" Type="http://schemas.openxmlformats.org/officeDocument/2006/relationships/oleObject" Target="../embeddings/oleObject85.bin"/><Relationship Id="rId53" Type="http://schemas.openxmlformats.org/officeDocument/2006/relationships/image" Target="../media/image98.emf"/><Relationship Id="rId74" Type="http://schemas.openxmlformats.org/officeDocument/2006/relationships/oleObject" Target="../embeddings/oleObject106.bin"/><Relationship Id="rId128" Type="http://schemas.openxmlformats.org/officeDocument/2006/relationships/oleObject" Target="../embeddings/oleObject133.bin"/><Relationship Id="rId149" Type="http://schemas.openxmlformats.org/officeDocument/2006/relationships/image" Target="../media/image146.emf"/><Relationship Id="rId5" Type="http://schemas.openxmlformats.org/officeDocument/2006/relationships/image" Target="../media/image74.emf"/><Relationship Id="rId95" Type="http://schemas.openxmlformats.org/officeDocument/2006/relationships/image" Target="../media/image119.emf"/><Relationship Id="rId160" Type="http://schemas.openxmlformats.org/officeDocument/2006/relationships/oleObject" Target="../embeddings/oleObject149.bin"/><Relationship Id="rId181" Type="http://schemas.openxmlformats.org/officeDocument/2006/relationships/image" Target="../media/image162.emf"/><Relationship Id="rId22" Type="http://schemas.openxmlformats.org/officeDocument/2006/relationships/oleObject" Target="../embeddings/oleObject80.bin"/><Relationship Id="rId43" Type="http://schemas.openxmlformats.org/officeDocument/2006/relationships/image" Target="../media/image93.emf"/><Relationship Id="rId64" Type="http://schemas.openxmlformats.org/officeDocument/2006/relationships/oleObject" Target="../embeddings/oleObject101.bin"/><Relationship Id="rId118" Type="http://schemas.openxmlformats.org/officeDocument/2006/relationships/oleObject" Target="../embeddings/oleObject128.bin"/><Relationship Id="rId139" Type="http://schemas.openxmlformats.org/officeDocument/2006/relationships/image" Target="../media/image141.emf"/><Relationship Id="rId85" Type="http://schemas.openxmlformats.org/officeDocument/2006/relationships/image" Target="../media/image114.emf"/><Relationship Id="rId150" Type="http://schemas.openxmlformats.org/officeDocument/2006/relationships/oleObject" Target="../embeddings/oleObject144.bin"/><Relationship Id="rId171" Type="http://schemas.openxmlformats.org/officeDocument/2006/relationships/image" Target="../media/image157.emf"/><Relationship Id="rId12" Type="http://schemas.openxmlformats.org/officeDocument/2006/relationships/oleObject" Target="../embeddings/oleObject75.bin"/><Relationship Id="rId33" Type="http://schemas.openxmlformats.org/officeDocument/2006/relationships/image" Target="../media/image88.emf"/><Relationship Id="rId108" Type="http://schemas.openxmlformats.org/officeDocument/2006/relationships/oleObject" Target="../embeddings/oleObject123.bin"/><Relationship Id="rId129" Type="http://schemas.openxmlformats.org/officeDocument/2006/relationships/image" Target="../media/image136.emf"/><Relationship Id="rId54" Type="http://schemas.openxmlformats.org/officeDocument/2006/relationships/oleObject" Target="../embeddings/oleObject96.bin"/><Relationship Id="rId75" Type="http://schemas.openxmlformats.org/officeDocument/2006/relationships/image" Target="../media/image109.emf"/><Relationship Id="rId96" Type="http://schemas.openxmlformats.org/officeDocument/2006/relationships/oleObject" Target="../embeddings/oleObject117.bin"/><Relationship Id="rId140" Type="http://schemas.openxmlformats.org/officeDocument/2006/relationships/oleObject" Target="../embeddings/oleObject139.bin"/><Relationship Id="rId161" Type="http://schemas.openxmlformats.org/officeDocument/2006/relationships/image" Target="../media/image152.emf"/><Relationship Id="rId182" Type="http://schemas.openxmlformats.org/officeDocument/2006/relationships/oleObject" Target="../embeddings/oleObject160.bin"/><Relationship Id="rId6" Type="http://schemas.openxmlformats.org/officeDocument/2006/relationships/oleObject" Target="../embeddings/oleObject72.bin"/><Relationship Id="rId23" Type="http://schemas.openxmlformats.org/officeDocument/2006/relationships/image" Target="../media/image83.emf"/><Relationship Id="rId119" Type="http://schemas.openxmlformats.org/officeDocument/2006/relationships/image" Target="../media/image131.emf"/><Relationship Id="rId44" Type="http://schemas.openxmlformats.org/officeDocument/2006/relationships/oleObject" Target="../embeddings/oleObject91.bin"/><Relationship Id="rId60" Type="http://schemas.openxmlformats.org/officeDocument/2006/relationships/oleObject" Target="../embeddings/oleObject99.bin"/><Relationship Id="rId65" Type="http://schemas.openxmlformats.org/officeDocument/2006/relationships/image" Target="../media/image104.emf"/><Relationship Id="rId81" Type="http://schemas.openxmlformats.org/officeDocument/2006/relationships/image" Target="../media/image112.emf"/><Relationship Id="rId86" Type="http://schemas.openxmlformats.org/officeDocument/2006/relationships/oleObject" Target="../embeddings/oleObject112.bin"/><Relationship Id="rId130" Type="http://schemas.openxmlformats.org/officeDocument/2006/relationships/oleObject" Target="../embeddings/oleObject134.bin"/><Relationship Id="rId135" Type="http://schemas.openxmlformats.org/officeDocument/2006/relationships/image" Target="../media/image139.emf"/><Relationship Id="rId151" Type="http://schemas.openxmlformats.org/officeDocument/2006/relationships/image" Target="../media/image147.emf"/><Relationship Id="rId156" Type="http://schemas.openxmlformats.org/officeDocument/2006/relationships/oleObject" Target="../embeddings/oleObject147.bin"/><Relationship Id="rId177" Type="http://schemas.openxmlformats.org/officeDocument/2006/relationships/image" Target="../media/image160.emf"/><Relationship Id="rId172" Type="http://schemas.openxmlformats.org/officeDocument/2006/relationships/oleObject" Target="../embeddings/oleObject155.bin"/><Relationship Id="rId13" Type="http://schemas.openxmlformats.org/officeDocument/2006/relationships/image" Target="../media/image78.emf"/><Relationship Id="rId18" Type="http://schemas.openxmlformats.org/officeDocument/2006/relationships/oleObject" Target="../embeddings/oleObject78.bin"/><Relationship Id="rId39" Type="http://schemas.openxmlformats.org/officeDocument/2006/relationships/image" Target="../media/image91.emf"/><Relationship Id="rId109" Type="http://schemas.openxmlformats.org/officeDocument/2006/relationships/image" Target="../media/image126.emf"/><Relationship Id="rId34" Type="http://schemas.openxmlformats.org/officeDocument/2006/relationships/oleObject" Target="../embeddings/oleObject86.bin"/><Relationship Id="rId50" Type="http://schemas.openxmlformats.org/officeDocument/2006/relationships/oleObject" Target="../embeddings/oleObject94.bin"/><Relationship Id="rId55" Type="http://schemas.openxmlformats.org/officeDocument/2006/relationships/image" Target="../media/image99.emf"/><Relationship Id="rId76" Type="http://schemas.openxmlformats.org/officeDocument/2006/relationships/oleObject" Target="../embeddings/oleObject107.bin"/><Relationship Id="rId97" Type="http://schemas.openxmlformats.org/officeDocument/2006/relationships/image" Target="../media/image120.emf"/><Relationship Id="rId104" Type="http://schemas.openxmlformats.org/officeDocument/2006/relationships/oleObject" Target="../embeddings/oleObject121.bin"/><Relationship Id="rId120" Type="http://schemas.openxmlformats.org/officeDocument/2006/relationships/oleObject" Target="../embeddings/oleObject129.bin"/><Relationship Id="rId125" Type="http://schemas.openxmlformats.org/officeDocument/2006/relationships/image" Target="../media/image134.emf"/><Relationship Id="rId141" Type="http://schemas.openxmlformats.org/officeDocument/2006/relationships/image" Target="../media/image142.emf"/><Relationship Id="rId146" Type="http://schemas.openxmlformats.org/officeDocument/2006/relationships/oleObject" Target="../embeddings/oleObject142.bin"/><Relationship Id="rId167" Type="http://schemas.openxmlformats.org/officeDocument/2006/relationships/image" Target="../media/image155.emf"/><Relationship Id="rId7" Type="http://schemas.openxmlformats.org/officeDocument/2006/relationships/image" Target="../media/image75.emf"/><Relationship Id="rId71" Type="http://schemas.openxmlformats.org/officeDocument/2006/relationships/image" Target="../media/image107.emf"/><Relationship Id="rId92" Type="http://schemas.openxmlformats.org/officeDocument/2006/relationships/oleObject" Target="../embeddings/oleObject115.bin"/><Relationship Id="rId162" Type="http://schemas.openxmlformats.org/officeDocument/2006/relationships/oleObject" Target="../embeddings/oleObject150.bin"/><Relationship Id="rId183" Type="http://schemas.openxmlformats.org/officeDocument/2006/relationships/image" Target="../media/image163.emf"/><Relationship Id="rId2" Type="http://schemas.openxmlformats.org/officeDocument/2006/relationships/slideLayout" Target="../slideLayouts/slideLayout2.xml"/><Relationship Id="rId29" Type="http://schemas.openxmlformats.org/officeDocument/2006/relationships/image" Target="../media/image86.emf"/><Relationship Id="rId24" Type="http://schemas.openxmlformats.org/officeDocument/2006/relationships/oleObject" Target="../embeddings/oleObject81.bin"/><Relationship Id="rId40" Type="http://schemas.openxmlformats.org/officeDocument/2006/relationships/oleObject" Target="../embeddings/oleObject89.bin"/><Relationship Id="rId45" Type="http://schemas.openxmlformats.org/officeDocument/2006/relationships/image" Target="../media/image94.emf"/><Relationship Id="rId66" Type="http://schemas.openxmlformats.org/officeDocument/2006/relationships/oleObject" Target="../embeddings/oleObject102.bin"/><Relationship Id="rId87" Type="http://schemas.openxmlformats.org/officeDocument/2006/relationships/image" Target="../media/image115.emf"/><Relationship Id="rId110" Type="http://schemas.openxmlformats.org/officeDocument/2006/relationships/oleObject" Target="../embeddings/oleObject124.bin"/><Relationship Id="rId115" Type="http://schemas.openxmlformats.org/officeDocument/2006/relationships/image" Target="../media/image129.emf"/><Relationship Id="rId131" Type="http://schemas.openxmlformats.org/officeDocument/2006/relationships/image" Target="../media/image137.emf"/><Relationship Id="rId136" Type="http://schemas.openxmlformats.org/officeDocument/2006/relationships/oleObject" Target="../embeddings/oleObject137.bin"/><Relationship Id="rId157" Type="http://schemas.openxmlformats.org/officeDocument/2006/relationships/image" Target="../media/image150.emf"/><Relationship Id="rId178" Type="http://schemas.openxmlformats.org/officeDocument/2006/relationships/oleObject" Target="../embeddings/oleObject158.bin"/><Relationship Id="rId61" Type="http://schemas.openxmlformats.org/officeDocument/2006/relationships/image" Target="../media/image102.emf"/><Relationship Id="rId82" Type="http://schemas.openxmlformats.org/officeDocument/2006/relationships/oleObject" Target="../embeddings/oleObject110.bin"/><Relationship Id="rId152" Type="http://schemas.openxmlformats.org/officeDocument/2006/relationships/oleObject" Target="../embeddings/oleObject145.bin"/><Relationship Id="rId173" Type="http://schemas.openxmlformats.org/officeDocument/2006/relationships/image" Target="../media/image158.emf"/><Relationship Id="rId19" Type="http://schemas.openxmlformats.org/officeDocument/2006/relationships/image" Target="../media/image81.emf"/><Relationship Id="rId14" Type="http://schemas.openxmlformats.org/officeDocument/2006/relationships/oleObject" Target="../embeddings/oleObject76.bin"/><Relationship Id="rId30" Type="http://schemas.openxmlformats.org/officeDocument/2006/relationships/oleObject" Target="../embeddings/oleObject84.bin"/><Relationship Id="rId35" Type="http://schemas.openxmlformats.org/officeDocument/2006/relationships/image" Target="../media/image89.emf"/><Relationship Id="rId56" Type="http://schemas.openxmlformats.org/officeDocument/2006/relationships/oleObject" Target="../embeddings/oleObject97.bin"/><Relationship Id="rId77" Type="http://schemas.openxmlformats.org/officeDocument/2006/relationships/image" Target="../media/image110.emf"/><Relationship Id="rId100" Type="http://schemas.openxmlformats.org/officeDocument/2006/relationships/oleObject" Target="../embeddings/oleObject119.bin"/><Relationship Id="rId105" Type="http://schemas.openxmlformats.org/officeDocument/2006/relationships/image" Target="../media/image124.emf"/><Relationship Id="rId126" Type="http://schemas.openxmlformats.org/officeDocument/2006/relationships/oleObject" Target="../embeddings/oleObject132.bin"/><Relationship Id="rId147" Type="http://schemas.openxmlformats.org/officeDocument/2006/relationships/image" Target="../media/image145.emf"/><Relationship Id="rId168" Type="http://schemas.openxmlformats.org/officeDocument/2006/relationships/oleObject" Target="../embeddings/oleObject153.bin"/><Relationship Id="rId8" Type="http://schemas.openxmlformats.org/officeDocument/2006/relationships/oleObject" Target="../embeddings/oleObject73.bin"/><Relationship Id="rId51" Type="http://schemas.openxmlformats.org/officeDocument/2006/relationships/image" Target="../media/image97.emf"/><Relationship Id="rId72" Type="http://schemas.openxmlformats.org/officeDocument/2006/relationships/oleObject" Target="../embeddings/oleObject105.bin"/><Relationship Id="rId93" Type="http://schemas.openxmlformats.org/officeDocument/2006/relationships/image" Target="../media/image118.emf"/><Relationship Id="rId98" Type="http://schemas.openxmlformats.org/officeDocument/2006/relationships/oleObject" Target="../embeddings/oleObject118.bin"/><Relationship Id="rId121" Type="http://schemas.openxmlformats.org/officeDocument/2006/relationships/image" Target="../media/image132.emf"/><Relationship Id="rId142" Type="http://schemas.openxmlformats.org/officeDocument/2006/relationships/oleObject" Target="../embeddings/oleObject140.bin"/><Relationship Id="rId163" Type="http://schemas.openxmlformats.org/officeDocument/2006/relationships/image" Target="../media/image153.emf"/><Relationship Id="rId3" Type="http://schemas.openxmlformats.org/officeDocument/2006/relationships/notesSlide" Target="../notesSlides/notesSlide3.xml"/><Relationship Id="rId25" Type="http://schemas.openxmlformats.org/officeDocument/2006/relationships/image" Target="../media/image84.emf"/><Relationship Id="rId46" Type="http://schemas.openxmlformats.org/officeDocument/2006/relationships/oleObject" Target="../embeddings/oleObject92.bin"/><Relationship Id="rId67" Type="http://schemas.openxmlformats.org/officeDocument/2006/relationships/image" Target="../media/image105.emf"/><Relationship Id="rId116" Type="http://schemas.openxmlformats.org/officeDocument/2006/relationships/oleObject" Target="../embeddings/oleObject127.bin"/><Relationship Id="rId137" Type="http://schemas.openxmlformats.org/officeDocument/2006/relationships/image" Target="../media/image140.emf"/><Relationship Id="rId158" Type="http://schemas.openxmlformats.org/officeDocument/2006/relationships/oleObject" Target="../embeddings/oleObject148.bin"/><Relationship Id="rId20" Type="http://schemas.openxmlformats.org/officeDocument/2006/relationships/oleObject" Target="../embeddings/oleObject79.bin"/><Relationship Id="rId41" Type="http://schemas.openxmlformats.org/officeDocument/2006/relationships/image" Target="../media/image92.emf"/><Relationship Id="rId62" Type="http://schemas.openxmlformats.org/officeDocument/2006/relationships/oleObject" Target="../embeddings/oleObject100.bin"/><Relationship Id="rId83" Type="http://schemas.openxmlformats.org/officeDocument/2006/relationships/image" Target="../media/image113.emf"/><Relationship Id="rId88" Type="http://schemas.openxmlformats.org/officeDocument/2006/relationships/oleObject" Target="../embeddings/oleObject113.bin"/><Relationship Id="rId111" Type="http://schemas.openxmlformats.org/officeDocument/2006/relationships/image" Target="../media/image127.emf"/><Relationship Id="rId132" Type="http://schemas.openxmlformats.org/officeDocument/2006/relationships/oleObject" Target="../embeddings/oleObject135.bin"/><Relationship Id="rId153" Type="http://schemas.openxmlformats.org/officeDocument/2006/relationships/image" Target="../media/image148.emf"/><Relationship Id="rId174" Type="http://schemas.openxmlformats.org/officeDocument/2006/relationships/oleObject" Target="../embeddings/oleObject156.bin"/><Relationship Id="rId179" Type="http://schemas.openxmlformats.org/officeDocument/2006/relationships/image" Target="../media/image161.emf"/><Relationship Id="rId15" Type="http://schemas.openxmlformats.org/officeDocument/2006/relationships/image" Target="../media/image79.emf"/><Relationship Id="rId36" Type="http://schemas.openxmlformats.org/officeDocument/2006/relationships/oleObject" Target="../embeddings/oleObject87.bin"/><Relationship Id="rId57" Type="http://schemas.openxmlformats.org/officeDocument/2006/relationships/image" Target="../media/image100.emf"/><Relationship Id="rId106" Type="http://schemas.openxmlformats.org/officeDocument/2006/relationships/oleObject" Target="../embeddings/oleObject122.bin"/><Relationship Id="rId127" Type="http://schemas.openxmlformats.org/officeDocument/2006/relationships/image" Target="../media/image135.emf"/><Relationship Id="rId10" Type="http://schemas.openxmlformats.org/officeDocument/2006/relationships/oleObject" Target="../embeddings/oleObject74.bin"/><Relationship Id="rId31" Type="http://schemas.openxmlformats.org/officeDocument/2006/relationships/image" Target="../media/image87.emf"/><Relationship Id="rId52" Type="http://schemas.openxmlformats.org/officeDocument/2006/relationships/oleObject" Target="../embeddings/oleObject95.bin"/><Relationship Id="rId73" Type="http://schemas.openxmlformats.org/officeDocument/2006/relationships/image" Target="../media/image108.emf"/><Relationship Id="rId78" Type="http://schemas.openxmlformats.org/officeDocument/2006/relationships/oleObject" Target="../embeddings/oleObject108.bin"/><Relationship Id="rId94" Type="http://schemas.openxmlformats.org/officeDocument/2006/relationships/oleObject" Target="../embeddings/oleObject116.bin"/><Relationship Id="rId99" Type="http://schemas.openxmlformats.org/officeDocument/2006/relationships/image" Target="../media/image121.emf"/><Relationship Id="rId101" Type="http://schemas.openxmlformats.org/officeDocument/2006/relationships/image" Target="../media/image122.emf"/><Relationship Id="rId122" Type="http://schemas.openxmlformats.org/officeDocument/2006/relationships/oleObject" Target="../embeddings/oleObject130.bin"/><Relationship Id="rId143" Type="http://schemas.openxmlformats.org/officeDocument/2006/relationships/image" Target="../media/image143.emf"/><Relationship Id="rId148" Type="http://schemas.openxmlformats.org/officeDocument/2006/relationships/oleObject" Target="../embeddings/oleObject143.bin"/><Relationship Id="rId164" Type="http://schemas.openxmlformats.org/officeDocument/2006/relationships/oleObject" Target="../embeddings/oleObject151.bin"/><Relationship Id="rId169" Type="http://schemas.openxmlformats.org/officeDocument/2006/relationships/image" Target="../media/image156.emf"/><Relationship Id="rId4" Type="http://schemas.openxmlformats.org/officeDocument/2006/relationships/oleObject" Target="../embeddings/oleObject71.bin"/><Relationship Id="rId9" Type="http://schemas.openxmlformats.org/officeDocument/2006/relationships/image" Target="../media/image76.emf"/><Relationship Id="rId180" Type="http://schemas.openxmlformats.org/officeDocument/2006/relationships/oleObject" Target="../embeddings/oleObject159.bin"/><Relationship Id="rId26" Type="http://schemas.openxmlformats.org/officeDocument/2006/relationships/oleObject" Target="../embeddings/oleObject82.bin"/><Relationship Id="rId47" Type="http://schemas.openxmlformats.org/officeDocument/2006/relationships/image" Target="../media/image95.emf"/><Relationship Id="rId68" Type="http://schemas.openxmlformats.org/officeDocument/2006/relationships/oleObject" Target="../embeddings/oleObject103.bin"/><Relationship Id="rId89" Type="http://schemas.openxmlformats.org/officeDocument/2006/relationships/image" Target="../media/image116.emf"/><Relationship Id="rId112" Type="http://schemas.openxmlformats.org/officeDocument/2006/relationships/oleObject" Target="../embeddings/oleObject125.bin"/><Relationship Id="rId133" Type="http://schemas.openxmlformats.org/officeDocument/2006/relationships/image" Target="../media/image138.emf"/><Relationship Id="rId154" Type="http://schemas.openxmlformats.org/officeDocument/2006/relationships/oleObject" Target="../embeddings/oleObject146.bin"/><Relationship Id="rId175" Type="http://schemas.openxmlformats.org/officeDocument/2006/relationships/image" Target="../media/image159.emf"/><Relationship Id="rId16" Type="http://schemas.openxmlformats.org/officeDocument/2006/relationships/oleObject" Target="../embeddings/oleObject77.bin"/><Relationship Id="rId37" Type="http://schemas.openxmlformats.org/officeDocument/2006/relationships/image" Target="../media/image90.emf"/><Relationship Id="rId58" Type="http://schemas.openxmlformats.org/officeDocument/2006/relationships/oleObject" Target="../embeddings/oleObject98.bin"/><Relationship Id="rId79" Type="http://schemas.openxmlformats.org/officeDocument/2006/relationships/image" Target="../media/image111.emf"/><Relationship Id="rId102" Type="http://schemas.openxmlformats.org/officeDocument/2006/relationships/oleObject" Target="../embeddings/oleObject120.bin"/><Relationship Id="rId123" Type="http://schemas.openxmlformats.org/officeDocument/2006/relationships/image" Target="../media/image133.emf"/><Relationship Id="rId144" Type="http://schemas.openxmlformats.org/officeDocument/2006/relationships/oleObject" Target="../embeddings/oleObject141.bin"/><Relationship Id="rId90" Type="http://schemas.openxmlformats.org/officeDocument/2006/relationships/oleObject" Target="../embeddings/oleObject114.bin"/><Relationship Id="rId165" Type="http://schemas.openxmlformats.org/officeDocument/2006/relationships/image" Target="../media/image154.emf"/><Relationship Id="rId27" Type="http://schemas.openxmlformats.org/officeDocument/2006/relationships/image" Target="../media/image85.emf"/><Relationship Id="rId48" Type="http://schemas.openxmlformats.org/officeDocument/2006/relationships/oleObject" Target="../embeddings/oleObject93.bin"/><Relationship Id="rId69" Type="http://schemas.openxmlformats.org/officeDocument/2006/relationships/image" Target="../media/image106.emf"/><Relationship Id="rId113" Type="http://schemas.openxmlformats.org/officeDocument/2006/relationships/image" Target="../media/image128.emf"/><Relationship Id="rId134" Type="http://schemas.openxmlformats.org/officeDocument/2006/relationships/oleObject" Target="../embeddings/oleObject136.bin"/><Relationship Id="rId80" Type="http://schemas.openxmlformats.org/officeDocument/2006/relationships/oleObject" Target="../embeddings/oleObject109.bin"/><Relationship Id="rId155" Type="http://schemas.openxmlformats.org/officeDocument/2006/relationships/image" Target="../media/image149.emf"/><Relationship Id="rId176" Type="http://schemas.openxmlformats.org/officeDocument/2006/relationships/oleObject" Target="../embeddings/oleObject157.bin"/><Relationship Id="rId17" Type="http://schemas.openxmlformats.org/officeDocument/2006/relationships/image" Target="../media/image80.emf"/><Relationship Id="rId38" Type="http://schemas.openxmlformats.org/officeDocument/2006/relationships/oleObject" Target="../embeddings/oleObject88.bin"/><Relationship Id="rId59" Type="http://schemas.openxmlformats.org/officeDocument/2006/relationships/image" Target="../media/image101.emf"/><Relationship Id="rId103" Type="http://schemas.openxmlformats.org/officeDocument/2006/relationships/image" Target="../media/image123.emf"/><Relationship Id="rId124" Type="http://schemas.openxmlformats.org/officeDocument/2006/relationships/oleObject" Target="../embeddings/oleObject131.bin"/><Relationship Id="rId70" Type="http://schemas.openxmlformats.org/officeDocument/2006/relationships/oleObject" Target="../embeddings/oleObject104.bin"/><Relationship Id="rId91" Type="http://schemas.openxmlformats.org/officeDocument/2006/relationships/image" Target="../media/image117.emf"/><Relationship Id="rId145" Type="http://schemas.openxmlformats.org/officeDocument/2006/relationships/image" Target="../media/image144.emf"/><Relationship Id="rId166" Type="http://schemas.openxmlformats.org/officeDocument/2006/relationships/oleObject" Target="../embeddings/oleObject152.bin"/><Relationship Id="rId1" Type="http://schemas.openxmlformats.org/officeDocument/2006/relationships/vmlDrawing" Target="../drawings/vmlDrawing8.vml"/><Relationship Id="rId28" Type="http://schemas.openxmlformats.org/officeDocument/2006/relationships/oleObject" Target="../embeddings/oleObject83.bin"/><Relationship Id="rId49" Type="http://schemas.openxmlformats.org/officeDocument/2006/relationships/image" Target="../media/image96.emf"/><Relationship Id="rId114" Type="http://schemas.openxmlformats.org/officeDocument/2006/relationships/oleObject" Target="../embeddings/oleObject126.bin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75.emf"/><Relationship Id="rId21" Type="http://schemas.openxmlformats.org/officeDocument/2006/relationships/oleObject" Target="../embeddings/oleObject170.bin"/><Relationship Id="rId42" Type="http://schemas.openxmlformats.org/officeDocument/2006/relationships/image" Target="../media/image183.emf"/><Relationship Id="rId47" Type="http://schemas.openxmlformats.org/officeDocument/2006/relationships/oleObject" Target="../embeddings/oleObject183.bin"/><Relationship Id="rId63" Type="http://schemas.openxmlformats.org/officeDocument/2006/relationships/oleObject" Target="../embeddings/oleObject191.bin"/><Relationship Id="rId68" Type="http://schemas.openxmlformats.org/officeDocument/2006/relationships/image" Target="../media/image196.emf"/><Relationship Id="rId84" Type="http://schemas.openxmlformats.org/officeDocument/2006/relationships/image" Target="../media/image204.emf"/><Relationship Id="rId89" Type="http://schemas.openxmlformats.org/officeDocument/2006/relationships/oleObject" Target="../embeddings/oleObject204.bin"/><Relationship Id="rId16" Type="http://schemas.openxmlformats.org/officeDocument/2006/relationships/image" Target="../media/image170.emf"/><Relationship Id="rId11" Type="http://schemas.openxmlformats.org/officeDocument/2006/relationships/oleObject" Target="../embeddings/oleObject165.bin"/><Relationship Id="rId32" Type="http://schemas.openxmlformats.org/officeDocument/2006/relationships/image" Target="../media/image178.emf"/><Relationship Id="rId37" Type="http://schemas.openxmlformats.org/officeDocument/2006/relationships/oleObject" Target="../embeddings/oleObject178.bin"/><Relationship Id="rId53" Type="http://schemas.openxmlformats.org/officeDocument/2006/relationships/oleObject" Target="../embeddings/oleObject186.bin"/><Relationship Id="rId58" Type="http://schemas.openxmlformats.org/officeDocument/2006/relationships/image" Target="../media/image191.emf"/><Relationship Id="rId74" Type="http://schemas.openxmlformats.org/officeDocument/2006/relationships/image" Target="../media/image199.emf"/><Relationship Id="rId79" Type="http://schemas.openxmlformats.org/officeDocument/2006/relationships/oleObject" Target="../embeddings/oleObject199.bin"/><Relationship Id="rId5" Type="http://schemas.openxmlformats.org/officeDocument/2006/relationships/oleObject" Target="../embeddings/oleObject162.bin"/><Relationship Id="rId90" Type="http://schemas.openxmlformats.org/officeDocument/2006/relationships/image" Target="../media/image207.emf"/><Relationship Id="rId95" Type="http://schemas.openxmlformats.org/officeDocument/2006/relationships/oleObject" Target="../embeddings/oleObject207.bin"/><Relationship Id="rId22" Type="http://schemas.openxmlformats.org/officeDocument/2006/relationships/image" Target="../media/image173.emf"/><Relationship Id="rId27" Type="http://schemas.openxmlformats.org/officeDocument/2006/relationships/oleObject" Target="../embeddings/oleObject173.bin"/><Relationship Id="rId43" Type="http://schemas.openxmlformats.org/officeDocument/2006/relationships/oleObject" Target="../embeddings/oleObject181.bin"/><Relationship Id="rId48" Type="http://schemas.openxmlformats.org/officeDocument/2006/relationships/image" Target="../media/image186.emf"/><Relationship Id="rId64" Type="http://schemas.openxmlformats.org/officeDocument/2006/relationships/image" Target="../media/image194.emf"/><Relationship Id="rId69" Type="http://schemas.openxmlformats.org/officeDocument/2006/relationships/oleObject" Target="../embeddings/oleObject194.bin"/><Relationship Id="rId80" Type="http://schemas.openxmlformats.org/officeDocument/2006/relationships/image" Target="../media/image202.emf"/><Relationship Id="rId85" Type="http://schemas.openxmlformats.org/officeDocument/2006/relationships/oleObject" Target="../embeddings/oleObject202.bin"/><Relationship Id="rId3" Type="http://schemas.openxmlformats.org/officeDocument/2006/relationships/oleObject" Target="../embeddings/oleObject161.bin"/><Relationship Id="rId12" Type="http://schemas.openxmlformats.org/officeDocument/2006/relationships/image" Target="../media/image168.emf"/><Relationship Id="rId17" Type="http://schemas.openxmlformats.org/officeDocument/2006/relationships/oleObject" Target="../embeddings/oleObject168.bin"/><Relationship Id="rId25" Type="http://schemas.openxmlformats.org/officeDocument/2006/relationships/oleObject" Target="../embeddings/oleObject172.bin"/><Relationship Id="rId33" Type="http://schemas.openxmlformats.org/officeDocument/2006/relationships/oleObject" Target="../embeddings/oleObject176.bin"/><Relationship Id="rId38" Type="http://schemas.openxmlformats.org/officeDocument/2006/relationships/image" Target="../media/image181.emf"/><Relationship Id="rId46" Type="http://schemas.openxmlformats.org/officeDocument/2006/relationships/image" Target="../media/image185.emf"/><Relationship Id="rId59" Type="http://schemas.openxmlformats.org/officeDocument/2006/relationships/oleObject" Target="../embeddings/oleObject189.bin"/><Relationship Id="rId67" Type="http://schemas.openxmlformats.org/officeDocument/2006/relationships/oleObject" Target="../embeddings/oleObject193.bin"/><Relationship Id="rId20" Type="http://schemas.openxmlformats.org/officeDocument/2006/relationships/image" Target="../media/image172.emf"/><Relationship Id="rId41" Type="http://schemas.openxmlformats.org/officeDocument/2006/relationships/oleObject" Target="../embeddings/oleObject180.bin"/><Relationship Id="rId54" Type="http://schemas.openxmlformats.org/officeDocument/2006/relationships/image" Target="../media/image189.emf"/><Relationship Id="rId62" Type="http://schemas.openxmlformats.org/officeDocument/2006/relationships/image" Target="../media/image193.emf"/><Relationship Id="rId70" Type="http://schemas.openxmlformats.org/officeDocument/2006/relationships/image" Target="../media/image197.emf"/><Relationship Id="rId75" Type="http://schemas.openxmlformats.org/officeDocument/2006/relationships/oleObject" Target="../embeddings/oleObject197.bin"/><Relationship Id="rId83" Type="http://schemas.openxmlformats.org/officeDocument/2006/relationships/oleObject" Target="../embeddings/oleObject201.bin"/><Relationship Id="rId88" Type="http://schemas.openxmlformats.org/officeDocument/2006/relationships/image" Target="../media/image206.emf"/><Relationship Id="rId91" Type="http://schemas.openxmlformats.org/officeDocument/2006/relationships/oleObject" Target="../embeddings/oleObject205.bin"/><Relationship Id="rId96" Type="http://schemas.openxmlformats.org/officeDocument/2006/relationships/image" Target="../media/image210.emf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5.emf"/><Relationship Id="rId15" Type="http://schemas.openxmlformats.org/officeDocument/2006/relationships/oleObject" Target="../embeddings/oleObject167.bin"/><Relationship Id="rId23" Type="http://schemas.openxmlformats.org/officeDocument/2006/relationships/oleObject" Target="../embeddings/oleObject171.bin"/><Relationship Id="rId28" Type="http://schemas.openxmlformats.org/officeDocument/2006/relationships/image" Target="../media/image176.emf"/><Relationship Id="rId36" Type="http://schemas.openxmlformats.org/officeDocument/2006/relationships/image" Target="../media/image180.emf"/><Relationship Id="rId49" Type="http://schemas.openxmlformats.org/officeDocument/2006/relationships/oleObject" Target="../embeddings/oleObject184.bin"/><Relationship Id="rId57" Type="http://schemas.openxmlformats.org/officeDocument/2006/relationships/oleObject" Target="../embeddings/oleObject188.bin"/><Relationship Id="rId10" Type="http://schemas.openxmlformats.org/officeDocument/2006/relationships/image" Target="../media/image167.emf"/><Relationship Id="rId31" Type="http://schemas.openxmlformats.org/officeDocument/2006/relationships/oleObject" Target="../embeddings/oleObject175.bin"/><Relationship Id="rId44" Type="http://schemas.openxmlformats.org/officeDocument/2006/relationships/image" Target="../media/image184.emf"/><Relationship Id="rId52" Type="http://schemas.openxmlformats.org/officeDocument/2006/relationships/image" Target="../media/image188.emf"/><Relationship Id="rId60" Type="http://schemas.openxmlformats.org/officeDocument/2006/relationships/image" Target="../media/image192.emf"/><Relationship Id="rId65" Type="http://schemas.openxmlformats.org/officeDocument/2006/relationships/oleObject" Target="../embeddings/oleObject192.bin"/><Relationship Id="rId73" Type="http://schemas.openxmlformats.org/officeDocument/2006/relationships/oleObject" Target="../embeddings/oleObject196.bin"/><Relationship Id="rId78" Type="http://schemas.openxmlformats.org/officeDocument/2006/relationships/image" Target="../media/image201.emf"/><Relationship Id="rId81" Type="http://schemas.openxmlformats.org/officeDocument/2006/relationships/oleObject" Target="../embeddings/oleObject200.bin"/><Relationship Id="rId86" Type="http://schemas.openxmlformats.org/officeDocument/2006/relationships/image" Target="../media/image205.emf"/><Relationship Id="rId94" Type="http://schemas.openxmlformats.org/officeDocument/2006/relationships/image" Target="../media/image209.emf"/><Relationship Id="rId99" Type="http://schemas.openxmlformats.org/officeDocument/2006/relationships/oleObject" Target="../embeddings/oleObject209.bin"/><Relationship Id="rId4" Type="http://schemas.openxmlformats.org/officeDocument/2006/relationships/image" Target="../media/image164.emf"/><Relationship Id="rId9" Type="http://schemas.openxmlformats.org/officeDocument/2006/relationships/oleObject" Target="../embeddings/oleObject164.bin"/><Relationship Id="rId13" Type="http://schemas.openxmlformats.org/officeDocument/2006/relationships/oleObject" Target="../embeddings/oleObject166.bin"/><Relationship Id="rId18" Type="http://schemas.openxmlformats.org/officeDocument/2006/relationships/image" Target="../media/image171.emf"/><Relationship Id="rId39" Type="http://schemas.openxmlformats.org/officeDocument/2006/relationships/oleObject" Target="../embeddings/oleObject179.bin"/><Relationship Id="rId34" Type="http://schemas.openxmlformats.org/officeDocument/2006/relationships/image" Target="../media/image179.emf"/><Relationship Id="rId50" Type="http://schemas.openxmlformats.org/officeDocument/2006/relationships/image" Target="../media/image187.emf"/><Relationship Id="rId55" Type="http://schemas.openxmlformats.org/officeDocument/2006/relationships/oleObject" Target="../embeddings/oleObject187.bin"/><Relationship Id="rId76" Type="http://schemas.openxmlformats.org/officeDocument/2006/relationships/image" Target="../media/image200.emf"/><Relationship Id="rId97" Type="http://schemas.openxmlformats.org/officeDocument/2006/relationships/oleObject" Target="../embeddings/oleObject208.bin"/><Relationship Id="rId7" Type="http://schemas.openxmlformats.org/officeDocument/2006/relationships/oleObject" Target="../embeddings/oleObject163.bin"/><Relationship Id="rId71" Type="http://schemas.openxmlformats.org/officeDocument/2006/relationships/oleObject" Target="../embeddings/oleObject195.bin"/><Relationship Id="rId92" Type="http://schemas.openxmlformats.org/officeDocument/2006/relationships/image" Target="../media/image208.emf"/><Relationship Id="rId2" Type="http://schemas.openxmlformats.org/officeDocument/2006/relationships/slideLayout" Target="../slideLayouts/slideLayout2.xml"/><Relationship Id="rId29" Type="http://schemas.openxmlformats.org/officeDocument/2006/relationships/oleObject" Target="../embeddings/oleObject174.bin"/><Relationship Id="rId24" Type="http://schemas.openxmlformats.org/officeDocument/2006/relationships/image" Target="../media/image174.emf"/><Relationship Id="rId40" Type="http://schemas.openxmlformats.org/officeDocument/2006/relationships/image" Target="../media/image182.emf"/><Relationship Id="rId45" Type="http://schemas.openxmlformats.org/officeDocument/2006/relationships/oleObject" Target="../embeddings/oleObject182.bin"/><Relationship Id="rId66" Type="http://schemas.openxmlformats.org/officeDocument/2006/relationships/image" Target="../media/image195.emf"/><Relationship Id="rId87" Type="http://schemas.openxmlformats.org/officeDocument/2006/relationships/oleObject" Target="../embeddings/oleObject203.bin"/><Relationship Id="rId61" Type="http://schemas.openxmlformats.org/officeDocument/2006/relationships/oleObject" Target="../embeddings/oleObject190.bin"/><Relationship Id="rId82" Type="http://schemas.openxmlformats.org/officeDocument/2006/relationships/image" Target="../media/image203.emf"/><Relationship Id="rId19" Type="http://schemas.openxmlformats.org/officeDocument/2006/relationships/oleObject" Target="../embeddings/oleObject169.bin"/><Relationship Id="rId14" Type="http://schemas.openxmlformats.org/officeDocument/2006/relationships/image" Target="../media/image169.emf"/><Relationship Id="rId30" Type="http://schemas.openxmlformats.org/officeDocument/2006/relationships/image" Target="../media/image177.emf"/><Relationship Id="rId35" Type="http://schemas.openxmlformats.org/officeDocument/2006/relationships/oleObject" Target="../embeddings/oleObject177.bin"/><Relationship Id="rId56" Type="http://schemas.openxmlformats.org/officeDocument/2006/relationships/image" Target="../media/image190.emf"/><Relationship Id="rId77" Type="http://schemas.openxmlformats.org/officeDocument/2006/relationships/oleObject" Target="../embeddings/oleObject198.bin"/><Relationship Id="rId100" Type="http://schemas.openxmlformats.org/officeDocument/2006/relationships/image" Target="../media/image212.emf"/><Relationship Id="rId8" Type="http://schemas.openxmlformats.org/officeDocument/2006/relationships/image" Target="../media/image166.emf"/><Relationship Id="rId51" Type="http://schemas.openxmlformats.org/officeDocument/2006/relationships/oleObject" Target="../embeddings/oleObject185.bin"/><Relationship Id="rId72" Type="http://schemas.openxmlformats.org/officeDocument/2006/relationships/image" Target="../media/image198.emf"/><Relationship Id="rId93" Type="http://schemas.openxmlformats.org/officeDocument/2006/relationships/oleObject" Target="../embeddings/oleObject206.bin"/><Relationship Id="rId98" Type="http://schemas.openxmlformats.org/officeDocument/2006/relationships/image" Target="../media/image211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emf"/><Relationship Id="rId3" Type="http://schemas.openxmlformats.org/officeDocument/2006/relationships/oleObject" Target="../embeddings/oleObject210.bin"/><Relationship Id="rId7" Type="http://schemas.openxmlformats.org/officeDocument/2006/relationships/oleObject" Target="../embeddings/oleObject2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14.emf"/><Relationship Id="rId5" Type="http://schemas.openxmlformats.org/officeDocument/2006/relationships/oleObject" Target="../embeddings/oleObject211.bin"/><Relationship Id="rId10" Type="http://schemas.openxmlformats.org/officeDocument/2006/relationships/image" Target="../media/image216.emf"/><Relationship Id="rId4" Type="http://schemas.openxmlformats.org/officeDocument/2006/relationships/image" Target="../media/image213.emf"/><Relationship Id="rId9" Type="http://schemas.openxmlformats.org/officeDocument/2006/relationships/oleObject" Target="../embeddings/oleObject213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png"/><Relationship Id="rId2" Type="http://schemas.openxmlformats.org/officeDocument/2006/relationships/image" Target="../media/image2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3.emf"/><Relationship Id="rId3" Type="http://schemas.openxmlformats.org/officeDocument/2006/relationships/oleObject" Target="../embeddings/oleObject214.bin"/><Relationship Id="rId7" Type="http://schemas.openxmlformats.org/officeDocument/2006/relationships/oleObject" Target="../embeddings/oleObject216.bin"/><Relationship Id="rId12" Type="http://schemas.openxmlformats.org/officeDocument/2006/relationships/image" Target="../media/image2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22.emf"/><Relationship Id="rId11" Type="http://schemas.openxmlformats.org/officeDocument/2006/relationships/oleObject" Target="../embeddings/oleObject218.bin"/><Relationship Id="rId5" Type="http://schemas.openxmlformats.org/officeDocument/2006/relationships/oleObject" Target="../embeddings/oleObject215.bin"/><Relationship Id="rId10" Type="http://schemas.openxmlformats.org/officeDocument/2006/relationships/image" Target="../media/image224.emf"/><Relationship Id="rId4" Type="http://schemas.openxmlformats.org/officeDocument/2006/relationships/image" Target="../media/image221.emf"/><Relationship Id="rId9" Type="http://schemas.openxmlformats.org/officeDocument/2006/relationships/oleObject" Target="../embeddings/oleObject217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oleObject" Target="../embeddings/oleObject5.bin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5.emf"/><Relationship Id="rId17" Type="http://schemas.openxmlformats.org/officeDocument/2006/relationships/slide" Target="slide1.xml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10" Type="http://schemas.openxmlformats.org/officeDocument/2006/relationships/image" Target="../media/image4.emf"/><Relationship Id="rId4" Type="http://schemas.openxmlformats.org/officeDocument/2006/relationships/slide" Target="slide3.xml"/><Relationship Id="rId9" Type="http://schemas.openxmlformats.org/officeDocument/2006/relationships/oleObject" Target="../embeddings/oleObject3.bin"/><Relationship Id="rId1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7.png"/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0.emf"/><Relationship Id="rId3" Type="http://schemas.openxmlformats.org/officeDocument/2006/relationships/oleObject" Target="../embeddings/oleObject219.bin"/><Relationship Id="rId7" Type="http://schemas.openxmlformats.org/officeDocument/2006/relationships/oleObject" Target="../embeddings/oleObject2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29.emf"/><Relationship Id="rId5" Type="http://schemas.openxmlformats.org/officeDocument/2006/relationships/oleObject" Target="../embeddings/oleObject220.bin"/><Relationship Id="rId4" Type="http://schemas.openxmlformats.org/officeDocument/2006/relationships/image" Target="../media/image2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2.bin"/><Relationship Id="rId7" Type="http://schemas.openxmlformats.org/officeDocument/2006/relationships/slide" Target="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32.emf"/><Relationship Id="rId5" Type="http://schemas.openxmlformats.org/officeDocument/2006/relationships/oleObject" Target="../embeddings/oleObject223.bin"/><Relationship Id="rId4" Type="http://schemas.openxmlformats.org/officeDocument/2006/relationships/image" Target="../media/image23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png"/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png"/><Relationship Id="rId2" Type="http://schemas.openxmlformats.org/officeDocument/2006/relationships/image" Target="../media/image235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png"/><Relationship Id="rId2" Type="http://schemas.openxmlformats.org/officeDocument/2006/relationships/image" Target="../media/image219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9.emf"/><Relationship Id="rId13" Type="http://schemas.openxmlformats.org/officeDocument/2006/relationships/oleObject" Target="../embeddings/oleObject229.bin"/><Relationship Id="rId3" Type="http://schemas.openxmlformats.org/officeDocument/2006/relationships/oleObject" Target="../embeddings/oleObject224.bin"/><Relationship Id="rId7" Type="http://schemas.openxmlformats.org/officeDocument/2006/relationships/oleObject" Target="../embeddings/oleObject226.bin"/><Relationship Id="rId12" Type="http://schemas.openxmlformats.org/officeDocument/2006/relationships/image" Target="../media/image24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38.emf"/><Relationship Id="rId11" Type="http://schemas.openxmlformats.org/officeDocument/2006/relationships/oleObject" Target="../embeddings/oleObject228.bin"/><Relationship Id="rId5" Type="http://schemas.openxmlformats.org/officeDocument/2006/relationships/oleObject" Target="../embeddings/oleObject225.bin"/><Relationship Id="rId10" Type="http://schemas.openxmlformats.org/officeDocument/2006/relationships/image" Target="../media/image240.emf"/><Relationship Id="rId4" Type="http://schemas.openxmlformats.org/officeDocument/2006/relationships/image" Target="../media/image237.emf"/><Relationship Id="rId9" Type="http://schemas.openxmlformats.org/officeDocument/2006/relationships/oleObject" Target="../embeddings/oleObject227.bin"/><Relationship Id="rId14" Type="http://schemas.openxmlformats.org/officeDocument/2006/relationships/image" Target="../media/image242.emf"/></Relationships>
</file>

<file path=ppt/slides/_rels/slide27.xml.rels><?xml version="1.0" encoding="UTF-8" standalone="yes"?>
<Relationships xmlns="http://schemas.openxmlformats.org/package/2006/relationships"><Relationship Id="rId26" Type="http://schemas.openxmlformats.org/officeDocument/2006/relationships/oleObject" Target="../embeddings/oleObject241.bin"/><Relationship Id="rId21" Type="http://schemas.openxmlformats.org/officeDocument/2006/relationships/image" Target="../media/image251.emf"/><Relationship Id="rId42" Type="http://schemas.openxmlformats.org/officeDocument/2006/relationships/oleObject" Target="../embeddings/oleObject249.bin"/><Relationship Id="rId47" Type="http://schemas.openxmlformats.org/officeDocument/2006/relationships/image" Target="../media/image264.emf"/><Relationship Id="rId63" Type="http://schemas.openxmlformats.org/officeDocument/2006/relationships/image" Target="../media/image272.emf"/><Relationship Id="rId68" Type="http://schemas.openxmlformats.org/officeDocument/2006/relationships/oleObject" Target="../embeddings/oleObject262.bin"/><Relationship Id="rId84" Type="http://schemas.openxmlformats.org/officeDocument/2006/relationships/oleObject" Target="../embeddings/oleObject270.bin"/><Relationship Id="rId89" Type="http://schemas.openxmlformats.org/officeDocument/2006/relationships/image" Target="../media/image285.emf"/><Relationship Id="rId16" Type="http://schemas.openxmlformats.org/officeDocument/2006/relationships/oleObject" Target="../embeddings/oleObject236.bin"/><Relationship Id="rId11" Type="http://schemas.openxmlformats.org/officeDocument/2006/relationships/image" Target="../media/image246.emf"/><Relationship Id="rId32" Type="http://schemas.openxmlformats.org/officeDocument/2006/relationships/oleObject" Target="../embeddings/oleObject244.bin"/><Relationship Id="rId37" Type="http://schemas.openxmlformats.org/officeDocument/2006/relationships/image" Target="../media/image259.emf"/><Relationship Id="rId53" Type="http://schemas.openxmlformats.org/officeDocument/2006/relationships/image" Target="../media/image267.emf"/><Relationship Id="rId58" Type="http://schemas.openxmlformats.org/officeDocument/2006/relationships/oleObject" Target="../embeddings/oleObject257.bin"/><Relationship Id="rId74" Type="http://schemas.openxmlformats.org/officeDocument/2006/relationships/oleObject" Target="../embeddings/oleObject265.bin"/><Relationship Id="rId79" Type="http://schemas.openxmlformats.org/officeDocument/2006/relationships/image" Target="../media/image280.emf"/><Relationship Id="rId5" Type="http://schemas.openxmlformats.org/officeDocument/2006/relationships/image" Target="../media/image243.emf"/><Relationship Id="rId90" Type="http://schemas.openxmlformats.org/officeDocument/2006/relationships/oleObject" Target="../embeddings/oleObject273.bin"/><Relationship Id="rId95" Type="http://schemas.openxmlformats.org/officeDocument/2006/relationships/image" Target="../media/image288.emf"/><Relationship Id="rId22" Type="http://schemas.openxmlformats.org/officeDocument/2006/relationships/oleObject" Target="../embeddings/oleObject239.bin"/><Relationship Id="rId27" Type="http://schemas.openxmlformats.org/officeDocument/2006/relationships/image" Target="../media/image254.emf"/><Relationship Id="rId43" Type="http://schemas.openxmlformats.org/officeDocument/2006/relationships/image" Target="../media/image262.emf"/><Relationship Id="rId48" Type="http://schemas.openxmlformats.org/officeDocument/2006/relationships/oleObject" Target="../embeddings/oleObject252.bin"/><Relationship Id="rId64" Type="http://schemas.openxmlformats.org/officeDocument/2006/relationships/oleObject" Target="../embeddings/oleObject260.bin"/><Relationship Id="rId69" Type="http://schemas.openxmlformats.org/officeDocument/2006/relationships/image" Target="../media/image275.emf"/><Relationship Id="rId80" Type="http://schemas.openxmlformats.org/officeDocument/2006/relationships/oleObject" Target="../embeddings/oleObject268.bin"/><Relationship Id="rId85" Type="http://schemas.openxmlformats.org/officeDocument/2006/relationships/image" Target="../media/image283.emf"/><Relationship Id="rId12" Type="http://schemas.openxmlformats.org/officeDocument/2006/relationships/oleObject" Target="../embeddings/oleObject234.bin"/><Relationship Id="rId17" Type="http://schemas.openxmlformats.org/officeDocument/2006/relationships/image" Target="../media/image249.emf"/><Relationship Id="rId25" Type="http://schemas.openxmlformats.org/officeDocument/2006/relationships/image" Target="../media/image253.emf"/><Relationship Id="rId33" Type="http://schemas.openxmlformats.org/officeDocument/2006/relationships/image" Target="../media/image257.emf"/><Relationship Id="rId38" Type="http://schemas.openxmlformats.org/officeDocument/2006/relationships/oleObject" Target="../embeddings/oleObject247.bin"/><Relationship Id="rId46" Type="http://schemas.openxmlformats.org/officeDocument/2006/relationships/oleObject" Target="../embeddings/oleObject251.bin"/><Relationship Id="rId59" Type="http://schemas.openxmlformats.org/officeDocument/2006/relationships/image" Target="../media/image270.emf"/><Relationship Id="rId67" Type="http://schemas.openxmlformats.org/officeDocument/2006/relationships/image" Target="../media/image274.emf"/><Relationship Id="rId20" Type="http://schemas.openxmlformats.org/officeDocument/2006/relationships/oleObject" Target="../embeddings/oleObject238.bin"/><Relationship Id="rId41" Type="http://schemas.openxmlformats.org/officeDocument/2006/relationships/image" Target="../media/image261.emf"/><Relationship Id="rId54" Type="http://schemas.openxmlformats.org/officeDocument/2006/relationships/oleObject" Target="../embeddings/oleObject255.bin"/><Relationship Id="rId62" Type="http://schemas.openxmlformats.org/officeDocument/2006/relationships/oleObject" Target="../embeddings/oleObject259.bin"/><Relationship Id="rId70" Type="http://schemas.openxmlformats.org/officeDocument/2006/relationships/oleObject" Target="../embeddings/oleObject263.bin"/><Relationship Id="rId75" Type="http://schemas.openxmlformats.org/officeDocument/2006/relationships/image" Target="../media/image278.emf"/><Relationship Id="rId83" Type="http://schemas.openxmlformats.org/officeDocument/2006/relationships/image" Target="../media/image282.emf"/><Relationship Id="rId88" Type="http://schemas.openxmlformats.org/officeDocument/2006/relationships/oleObject" Target="../embeddings/oleObject272.bin"/><Relationship Id="rId91" Type="http://schemas.openxmlformats.org/officeDocument/2006/relationships/image" Target="../media/image286.emf"/><Relationship Id="rId96" Type="http://schemas.openxmlformats.org/officeDocument/2006/relationships/oleObject" Target="../embeddings/oleObject276.bin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231.bin"/><Relationship Id="rId15" Type="http://schemas.openxmlformats.org/officeDocument/2006/relationships/image" Target="../media/image248.emf"/><Relationship Id="rId23" Type="http://schemas.openxmlformats.org/officeDocument/2006/relationships/image" Target="../media/image252.emf"/><Relationship Id="rId28" Type="http://schemas.openxmlformats.org/officeDocument/2006/relationships/oleObject" Target="../embeddings/oleObject242.bin"/><Relationship Id="rId36" Type="http://schemas.openxmlformats.org/officeDocument/2006/relationships/oleObject" Target="../embeddings/oleObject246.bin"/><Relationship Id="rId49" Type="http://schemas.openxmlformats.org/officeDocument/2006/relationships/image" Target="../media/image265.emf"/><Relationship Id="rId57" Type="http://schemas.openxmlformats.org/officeDocument/2006/relationships/image" Target="../media/image269.emf"/><Relationship Id="rId10" Type="http://schemas.openxmlformats.org/officeDocument/2006/relationships/oleObject" Target="../embeddings/oleObject233.bin"/><Relationship Id="rId31" Type="http://schemas.openxmlformats.org/officeDocument/2006/relationships/image" Target="../media/image256.emf"/><Relationship Id="rId44" Type="http://schemas.openxmlformats.org/officeDocument/2006/relationships/oleObject" Target="../embeddings/oleObject250.bin"/><Relationship Id="rId52" Type="http://schemas.openxmlformats.org/officeDocument/2006/relationships/oleObject" Target="../embeddings/oleObject254.bin"/><Relationship Id="rId60" Type="http://schemas.openxmlformats.org/officeDocument/2006/relationships/oleObject" Target="../embeddings/oleObject258.bin"/><Relationship Id="rId65" Type="http://schemas.openxmlformats.org/officeDocument/2006/relationships/image" Target="../media/image273.emf"/><Relationship Id="rId73" Type="http://schemas.openxmlformats.org/officeDocument/2006/relationships/image" Target="../media/image277.emf"/><Relationship Id="rId78" Type="http://schemas.openxmlformats.org/officeDocument/2006/relationships/oleObject" Target="../embeddings/oleObject267.bin"/><Relationship Id="rId81" Type="http://schemas.openxmlformats.org/officeDocument/2006/relationships/image" Target="../media/image281.emf"/><Relationship Id="rId86" Type="http://schemas.openxmlformats.org/officeDocument/2006/relationships/oleObject" Target="../embeddings/oleObject271.bin"/><Relationship Id="rId94" Type="http://schemas.openxmlformats.org/officeDocument/2006/relationships/oleObject" Target="../embeddings/oleObject275.bin"/><Relationship Id="rId99" Type="http://schemas.openxmlformats.org/officeDocument/2006/relationships/image" Target="../media/image290.emf"/><Relationship Id="rId101" Type="http://schemas.openxmlformats.org/officeDocument/2006/relationships/image" Target="../media/image291.emf"/><Relationship Id="rId4" Type="http://schemas.openxmlformats.org/officeDocument/2006/relationships/oleObject" Target="../embeddings/oleObject230.bin"/><Relationship Id="rId9" Type="http://schemas.openxmlformats.org/officeDocument/2006/relationships/image" Target="../media/image245.emf"/><Relationship Id="rId13" Type="http://schemas.openxmlformats.org/officeDocument/2006/relationships/image" Target="../media/image247.emf"/><Relationship Id="rId18" Type="http://schemas.openxmlformats.org/officeDocument/2006/relationships/oleObject" Target="../embeddings/oleObject237.bin"/><Relationship Id="rId39" Type="http://schemas.openxmlformats.org/officeDocument/2006/relationships/image" Target="../media/image260.emf"/><Relationship Id="rId34" Type="http://schemas.openxmlformats.org/officeDocument/2006/relationships/oleObject" Target="../embeddings/oleObject245.bin"/><Relationship Id="rId50" Type="http://schemas.openxmlformats.org/officeDocument/2006/relationships/oleObject" Target="../embeddings/oleObject253.bin"/><Relationship Id="rId55" Type="http://schemas.openxmlformats.org/officeDocument/2006/relationships/image" Target="../media/image268.emf"/><Relationship Id="rId76" Type="http://schemas.openxmlformats.org/officeDocument/2006/relationships/oleObject" Target="../embeddings/oleObject266.bin"/><Relationship Id="rId97" Type="http://schemas.openxmlformats.org/officeDocument/2006/relationships/image" Target="../media/image289.emf"/><Relationship Id="rId7" Type="http://schemas.openxmlformats.org/officeDocument/2006/relationships/image" Target="../media/image244.emf"/><Relationship Id="rId71" Type="http://schemas.openxmlformats.org/officeDocument/2006/relationships/image" Target="../media/image276.emf"/><Relationship Id="rId92" Type="http://schemas.openxmlformats.org/officeDocument/2006/relationships/oleObject" Target="../embeddings/oleObject274.bin"/><Relationship Id="rId2" Type="http://schemas.openxmlformats.org/officeDocument/2006/relationships/slideLayout" Target="../slideLayouts/slideLayout2.xml"/><Relationship Id="rId29" Type="http://schemas.openxmlformats.org/officeDocument/2006/relationships/image" Target="../media/image255.emf"/><Relationship Id="rId24" Type="http://schemas.openxmlformats.org/officeDocument/2006/relationships/oleObject" Target="../embeddings/oleObject240.bin"/><Relationship Id="rId40" Type="http://schemas.openxmlformats.org/officeDocument/2006/relationships/oleObject" Target="../embeddings/oleObject248.bin"/><Relationship Id="rId45" Type="http://schemas.openxmlformats.org/officeDocument/2006/relationships/image" Target="../media/image263.emf"/><Relationship Id="rId66" Type="http://schemas.openxmlformats.org/officeDocument/2006/relationships/oleObject" Target="../embeddings/oleObject261.bin"/><Relationship Id="rId87" Type="http://schemas.openxmlformats.org/officeDocument/2006/relationships/image" Target="../media/image284.emf"/><Relationship Id="rId61" Type="http://schemas.openxmlformats.org/officeDocument/2006/relationships/image" Target="../media/image271.emf"/><Relationship Id="rId82" Type="http://schemas.openxmlformats.org/officeDocument/2006/relationships/oleObject" Target="../embeddings/oleObject269.bin"/><Relationship Id="rId19" Type="http://schemas.openxmlformats.org/officeDocument/2006/relationships/image" Target="../media/image250.emf"/><Relationship Id="rId14" Type="http://schemas.openxmlformats.org/officeDocument/2006/relationships/oleObject" Target="../embeddings/oleObject235.bin"/><Relationship Id="rId30" Type="http://schemas.openxmlformats.org/officeDocument/2006/relationships/oleObject" Target="../embeddings/oleObject243.bin"/><Relationship Id="rId35" Type="http://schemas.openxmlformats.org/officeDocument/2006/relationships/image" Target="../media/image258.emf"/><Relationship Id="rId56" Type="http://schemas.openxmlformats.org/officeDocument/2006/relationships/oleObject" Target="../embeddings/oleObject256.bin"/><Relationship Id="rId77" Type="http://schemas.openxmlformats.org/officeDocument/2006/relationships/image" Target="../media/image279.emf"/><Relationship Id="rId100" Type="http://schemas.openxmlformats.org/officeDocument/2006/relationships/oleObject" Target="../embeddings/oleObject278.bin"/><Relationship Id="rId8" Type="http://schemas.openxmlformats.org/officeDocument/2006/relationships/oleObject" Target="../embeddings/oleObject232.bin"/><Relationship Id="rId51" Type="http://schemas.openxmlformats.org/officeDocument/2006/relationships/image" Target="../media/image266.emf"/><Relationship Id="rId72" Type="http://schemas.openxmlformats.org/officeDocument/2006/relationships/oleObject" Target="../embeddings/oleObject264.bin"/><Relationship Id="rId93" Type="http://schemas.openxmlformats.org/officeDocument/2006/relationships/image" Target="../media/image287.emf"/><Relationship Id="rId98" Type="http://schemas.openxmlformats.org/officeDocument/2006/relationships/oleObject" Target="../embeddings/oleObject277.bin"/><Relationship Id="rId3" Type="http://schemas.openxmlformats.org/officeDocument/2006/relationships/notesSlide" Target="../notesSlides/notesSlide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9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oleObject" Target="../embeddings/oleObject280.bin"/><Relationship Id="rId7" Type="http://schemas.openxmlformats.org/officeDocument/2006/relationships/oleObject" Target="../embeddings/oleObject282.bin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95.emf"/><Relationship Id="rId5" Type="http://schemas.openxmlformats.org/officeDocument/2006/relationships/oleObject" Target="../embeddings/oleObject281.bin"/><Relationship Id="rId4" Type="http://schemas.openxmlformats.org/officeDocument/2006/relationships/image" Target="../media/image294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7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5.bin"/><Relationship Id="rId3" Type="http://schemas.openxmlformats.org/officeDocument/2006/relationships/slide" Target="slide33.xml"/><Relationship Id="rId7" Type="http://schemas.openxmlformats.org/officeDocument/2006/relationships/image" Target="../media/image29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284.bin"/><Relationship Id="rId5" Type="http://schemas.openxmlformats.org/officeDocument/2006/relationships/image" Target="../media/image298.emf"/><Relationship Id="rId4" Type="http://schemas.openxmlformats.org/officeDocument/2006/relationships/oleObject" Target="../embeddings/oleObject283.bin"/><Relationship Id="rId9" Type="http://schemas.openxmlformats.org/officeDocument/2006/relationships/image" Target="../media/image300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slide" Target="slide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3.emf"/><Relationship Id="rId13" Type="http://schemas.openxmlformats.org/officeDocument/2006/relationships/oleObject" Target="../embeddings/oleObject291.bin"/><Relationship Id="rId18" Type="http://schemas.openxmlformats.org/officeDocument/2006/relationships/image" Target="../media/image308.emf"/><Relationship Id="rId26" Type="http://schemas.openxmlformats.org/officeDocument/2006/relationships/image" Target="../media/image312.emf"/><Relationship Id="rId3" Type="http://schemas.openxmlformats.org/officeDocument/2006/relationships/oleObject" Target="../embeddings/oleObject286.bin"/><Relationship Id="rId21" Type="http://schemas.openxmlformats.org/officeDocument/2006/relationships/oleObject" Target="../embeddings/oleObject295.bin"/><Relationship Id="rId7" Type="http://schemas.openxmlformats.org/officeDocument/2006/relationships/oleObject" Target="../embeddings/oleObject288.bin"/><Relationship Id="rId12" Type="http://schemas.openxmlformats.org/officeDocument/2006/relationships/image" Target="../media/image305.emf"/><Relationship Id="rId17" Type="http://schemas.openxmlformats.org/officeDocument/2006/relationships/oleObject" Target="../embeddings/oleObject293.bin"/><Relationship Id="rId25" Type="http://schemas.openxmlformats.org/officeDocument/2006/relationships/oleObject" Target="../embeddings/oleObject29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07.emf"/><Relationship Id="rId20" Type="http://schemas.openxmlformats.org/officeDocument/2006/relationships/image" Target="../media/image309.emf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02.emf"/><Relationship Id="rId11" Type="http://schemas.openxmlformats.org/officeDocument/2006/relationships/oleObject" Target="../embeddings/oleObject290.bin"/><Relationship Id="rId24" Type="http://schemas.openxmlformats.org/officeDocument/2006/relationships/image" Target="../media/image311.emf"/><Relationship Id="rId5" Type="http://schemas.openxmlformats.org/officeDocument/2006/relationships/oleObject" Target="../embeddings/oleObject287.bin"/><Relationship Id="rId15" Type="http://schemas.openxmlformats.org/officeDocument/2006/relationships/oleObject" Target="../embeddings/oleObject292.bin"/><Relationship Id="rId23" Type="http://schemas.openxmlformats.org/officeDocument/2006/relationships/oleObject" Target="../embeddings/oleObject296.bin"/><Relationship Id="rId28" Type="http://schemas.openxmlformats.org/officeDocument/2006/relationships/image" Target="../media/image313.emf"/><Relationship Id="rId10" Type="http://schemas.openxmlformats.org/officeDocument/2006/relationships/image" Target="../media/image304.emf"/><Relationship Id="rId19" Type="http://schemas.openxmlformats.org/officeDocument/2006/relationships/oleObject" Target="../embeddings/oleObject294.bin"/><Relationship Id="rId4" Type="http://schemas.openxmlformats.org/officeDocument/2006/relationships/image" Target="../media/image301.emf"/><Relationship Id="rId9" Type="http://schemas.openxmlformats.org/officeDocument/2006/relationships/oleObject" Target="../embeddings/oleObject289.bin"/><Relationship Id="rId14" Type="http://schemas.openxmlformats.org/officeDocument/2006/relationships/image" Target="../media/image306.emf"/><Relationship Id="rId22" Type="http://schemas.openxmlformats.org/officeDocument/2006/relationships/image" Target="../media/image310.emf"/><Relationship Id="rId27" Type="http://schemas.openxmlformats.org/officeDocument/2006/relationships/oleObject" Target="../embeddings/oleObject298.bin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31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16.emf"/><Relationship Id="rId5" Type="http://schemas.openxmlformats.org/officeDocument/2006/relationships/oleObject" Target="../embeddings/oleObject301.bin"/><Relationship Id="rId4" Type="http://schemas.openxmlformats.org/officeDocument/2006/relationships/image" Target="../media/image315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9.emf"/><Relationship Id="rId3" Type="http://schemas.openxmlformats.org/officeDocument/2006/relationships/oleObject" Target="../embeddings/oleObject302.bin"/><Relationship Id="rId7" Type="http://schemas.openxmlformats.org/officeDocument/2006/relationships/oleObject" Target="../embeddings/oleObject30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318.wmf"/><Relationship Id="rId5" Type="http://schemas.openxmlformats.org/officeDocument/2006/relationships/oleObject" Target="../embeddings/oleObject303.bin"/><Relationship Id="rId4" Type="http://schemas.openxmlformats.org/officeDocument/2006/relationships/image" Target="../media/image317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2.emf"/><Relationship Id="rId13" Type="http://schemas.openxmlformats.org/officeDocument/2006/relationships/oleObject" Target="../embeddings/oleObject310.bin"/><Relationship Id="rId18" Type="http://schemas.openxmlformats.org/officeDocument/2006/relationships/image" Target="../media/image327.emf"/><Relationship Id="rId3" Type="http://schemas.openxmlformats.org/officeDocument/2006/relationships/oleObject" Target="../embeddings/oleObject305.bin"/><Relationship Id="rId21" Type="http://schemas.openxmlformats.org/officeDocument/2006/relationships/oleObject" Target="../embeddings/oleObject314.bin"/><Relationship Id="rId7" Type="http://schemas.openxmlformats.org/officeDocument/2006/relationships/oleObject" Target="../embeddings/oleObject307.bin"/><Relationship Id="rId12" Type="http://schemas.openxmlformats.org/officeDocument/2006/relationships/image" Target="../media/image324.emf"/><Relationship Id="rId17" Type="http://schemas.openxmlformats.org/officeDocument/2006/relationships/oleObject" Target="../embeddings/oleObject31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26.emf"/><Relationship Id="rId20" Type="http://schemas.openxmlformats.org/officeDocument/2006/relationships/image" Target="../media/image328.emf"/><Relationship Id="rId1" Type="http://schemas.openxmlformats.org/officeDocument/2006/relationships/vmlDrawing" Target="../drawings/vmlDrawing24.vml"/><Relationship Id="rId6" Type="http://schemas.openxmlformats.org/officeDocument/2006/relationships/image" Target="../media/image321.emf"/><Relationship Id="rId11" Type="http://schemas.openxmlformats.org/officeDocument/2006/relationships/oleObject" Target="../embeddings/oleObject309.bin"/><Relationship Id="rId5" Type="http://schemas.openxmlformats.org/officeDocument/2006/relationships/oleObject" Target="../embeddings/oleObject306.bin"/><Relationship Id="rId15" Type="http://schemas.openxmlformats.org/officeDocument/2006/relationships/oleObject" Target="../embeddings/oleObject311.bin"/><Relationship Id="rId10" Type="http://schemas.openxmlformats.org/officeDocument/2006/relationships/image" Target="../media/image323.emf"/><Relationship Id="rId19" Type="http://schemas.openxmlformats.org/officeDocument/2006/relationships/oleObject" Target="../embeddings/oleObject313.bin"/><Relationship Id="rId4" Type="http://schemas.openxmlformats.org/officeDocument/2006/relationships/image" Target="../media/image320.emf"/><Relationship Id="rId9" Type="http://schemas.openxmlformats.org/officeDocument/2006/relationships/oleObject" Target="../embeddings/oleObject308.bin"/><Relationship Id="rId14" Type="http://schemas.openxmlformats.org/officeDocument/2006/relationships/image" Target="../media/image325.emf"/><Relationship Id="rId22" Type="http://schemas.openxmlformats.org/officeDocument/2006/relationships/image" Target="../media/image329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2.emf"/><Relationship Id="rId13" Type="http://schemas.openxmlformats.org/officeDocument/2006/relationships/oleObject" Target="../embeddings/oleObject320.bin"/><Relationship Id="rId18" Type="http://schemas.openxmlformats.org/officeDocument/2006/relationships/image" Target="../media/image337.emf"/><Relationship Id="rId26" Type="http://schemas.openxmlformats.org/officeDocument/2006/relationships/image" Target="../media/image341.emf"/><Relationship Id="rId3" Type="http://schemas.openxmlformats.org/officeDocument/2006/relationships/oleObject" Target="../embeddings/oleObject315.bin"/><Relationship Id="rId21" Type="http://schemas.openxmlformats.org/officeDocument/2006/relationships/oleObject" Target="../embeddings/oleObject324.bin"/><Relationship Id="rId7" Type="http://schemas.openxmlformats.org/officeDocument/2006/relationships/oleObject" Target="../embeddings/oleObject317.bin"/><Relationship Id="rId12" Type="http://schemas.openxmlformats.org/officeDocument/2006/relationships/image" Target="../media/image334.emf"/><Relationship Id="rId17" Type="http://schemas.openxmlformats.org/officeDocument/2006/relationships/oleObject" Target="../embeddings/oleObject322.bin"/><Relationship Id="rId25" Type="http://schemas.openxmlformats.org/officeDocument/2006/relationships/oleObject" Target="../embeddings/oleObject32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36.emf"/><Relationship Id="rId20" Type="http://schemas.openxmlformats.org/officeDocument/2006/relationships/image" Target="../media/image338.emf"/><Relationship Id="rId1" Type="http://schemas.openxmlformats.org/officeDocument/2006/relationships/vmlDrawing" Target="../drawings/vmlDrawing25.vml"/><Relationship Id="rId6" Type="http://schemas.openxmlformats.org/officeDocument/2006/relationships/image" Target="../media/image331.emf"/><Relationship Id="rId11" Type="http://schemas.openxmlformats.org/officeDocument/2006/relationships/oleObject" Target="../embeddings/oleObject319.bin"/><Relationship Id="rId24" Type="http://schemas.openxmlformats.org/officeDocument/2006/relationships/image" Target="../media/image340.emf"/><Relationship Id="rId5" Type="http://schemas.openxmlformats.org/officeDocument/2006/relationships/oleObject" Target="../embeddings/oleObject316.bin"/><Relationship Id="rId15" Type="http://schemas.openxmlformats.org/officeDocument/2006/relationships/oleObject" Target="../embeddings/oleObject321.bin"/><Relationship Id="rId23" Type="http://schemas.openxmlformats.org/officeDocument/2006/relationships/oleObject" Target="../embeddings/oleObject325.bin"/><Relationship Id="rId10" Type="http://schemas.openxmlformats.org/officeDocument/2006/relationships/image" Target="../media/image333.emf"/><Relationship Id="rId19" Type="http://schemas.openxmlformats.org/officeDocument/2006/relationships/oleObject" Target="../embeddings/oleObject323.bin"/><Relationship Id="rId4" Type="http://schemas.openxmlformats.org/officeDocument/2006/relationships/image" Target="../media/image330.emf"/><Relationship Id="rId9" Type="http://schemas.openxmlformats.org/officeDocument/2006/relationships/oleObject" Target="../embeddings/oleObject318.bin"/><Relationship Id="rId14" Type="http://schemas.openxmlformats.org/officeDocument/2006/relationships/image" Target="../media/image335.emf"/><Relationship Id="rId22" Type="http://schemas.openxmlformats.org/officeDocument/2006/relationships/image" Target="../media/image339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13" Type="http://schemas.openxmlformats.org/officeDocument/2006/relationships/oleObject" Target="../embeddings/oleObject332.bin"/><Relationship Id="rId18" Type="http://schemas.openxmlformats.org/officeDocument/2006/relationships/image" Target="../media/image349.emf"/><Relationship Id="rId26" Type="http://schemas.openxmlformats.org/officeDocument/2006/relationships/image" Target="../media/image353.emf"/><Relationship Id="rId3" Type="http://schemas.openxmlformats.org/officeDocument/2006/relationships/oleObject" Target="../embeddings/oleObject327.bin"/><Relationship Id="rId21" Type="http://schemas.openxmlformats.org/officeDocument/2006/relationships/oleObject" Target="../embeddings/oleObject336.bin"/><Relationship Id="rId7" Type="http://schemas.openxmlformats.org/officeDocument/2006/relationships/oleObject" Target="../embeddings/oleObject329.bin"/><Relationship Id="rId12" Type="http://schemas.openxmlformats.org/officeDocument/2006/relationships/image" Target="../media/image346.emf"/><Relationship Id="rId17" Type="http://schemas.openxmlformats.org/officeDocument/2006/relationships/oleObject" Target="../embeddings/oleObject334.bin"/><Relationship Id="rId25" Type="http://schemas.openxmlformats.org/officeDocument/2006/relationships/oleObject" Target="../embeddings/oleObject33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48.emf"/><Relationship Id="rId20" Type="http://schemas.openxmlformats.org/officeDocument/2006/relationships/image" Target="../media/image350.emf"/><Relationship Id="rId1" Type="http://schemas.openxmlformats.org/officeDocument/2006/relationships/vmlDrawing" Target="../drawings/vmlDrawing26.vml"/><Relationship Id="rId6" Type="http://schemas.openxmlformats.org/officeDocument/2006/relationships/image" Target="../media/image343.emf"/><Relationship Id="rId11" Type="http://schemas.openxmlformats.org/officeDocument/2006/relationships/oleObject" Target="../embeddings/oleObject331.bin"/><Relationship Id="rId24" Type="http://schemas.openxmlformats.org/officeDocument/2006/relationships/image" Target="../media/image352.emf"/><Relationship Id="rId5" Type="http://schemas.openxmlformats.org/officeDocument/2006/relationships/oleObject" Target="../embeddings/oleObject328.bin"/><Relationship Id="rId15" Type="http://schemas.openxmlformats.org/officeDocument/2006/relationships/oleObject" Target="../embeddings/oleObject333.bin"/><Relationship Id="rId23" Type="http://schemas.openxmlformats.org/officeDocument/2006/relationships/oleObject" Target="../embeddings/oleObject337.bin"/><Relationship Id="rId10" Type="http://schemas.openxmlformats.org/officeDocument/2006/relationships/image" Target="../media/image345.emf"/><Relationship Id="rId19" Type="http://schemas.openxmlformats.org/officeDocument/2006/relationships/oleObject" Target="../embeddings/oleObject335.bin"/><Relationship Id="rId4" Type="http://schemas.openxmlformats.org/officeDocument/2006/relationships/image" Target="../media/image342.emf"/><Relationship Id="rId9" Type="http://schemas.openxmlformats.org/officeDocument/2006/relationships/oleObject" Target="../embeddings/oleObject330.bin"/><Relationship Id="rId14" Type="http://schemas.openxmlformats.org/officeDocument/2006/relationships/image" Target="../media/image347.emf"/><Relationship Id="rId22" Type="http://schemas.openxmlformats.org/officeDocument/2006/relationships/image" Target="../media/image351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2.emf"/><Relationship Id="rId13" Type="http://schemas.openxmlformats.org/officeDocument/2006/relationships/oleObject" Target="../embeddings/oleObject344.bin"/><Relationship Id="rId3" Type="http://schemas.openxmlformats.org/officeDocument/2006/relationships/oleObject" Target="../embeddings/oleObject339.bin"/><Relationship Id="rId7" Type="http://schemas.openxmlformats.org/officeDocument/2006/relationships/oleObject" Target="../embeddings/oleObject341.bin"/><Relationship Id="rId12" Type="http://schemas.openxmlformats.org/officeDocument/2006/relationships/image" Target="../media/image324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26.emf"/><Relationship Id="rId1" Type="http://schemas.openxmlformats.org/officeDocument/2006/relationships/vmlDrawing" Target="../drawings/vmlDrawing27.vml"/><Relationship Id="rId6" Type="http://schemas.openxmlformats.org/officeDocument/2006/relationships/image" Target="../media/image321.emf"/><Relationship Id="rId11" Type="http://schemas.openxmlformats.org/officeDocument/2006/relationships/oleObject" Target="../embeddings/oleObject343.bin"/><Relationship Id="rId5" Type="http://schemas.openxmlformats.org/officeDocument/2006/relationships/oleObject" Target="../embeddings/oleObject340.bin"/><Relationship Id="rId15" Type="http://schemas.openxmlformats.org/officeDocument/2006/relationships/oleObject" Target="../embeddings/oleObject345.bin"/><Relationship Id="rId10" Type="http://schemas.openxmlformats.org/officeDocument/2006/relationships/image" Target="../media/image323.emf"/><Relationship Id="rId4" Type="http://schemas.openxmlformats.org/officeDocument/2006/relationships/image" Target="../media/image320.emf"/><Relationship Id="rId9" Type="http://schemas.openxmlformats.org/officeDocument/2006/relationships/oleObject" Target="../embeddings/oleObject342.bin"/><Relationship Id="rId14" Type="http://schemas.openxmlformats.org/officeDocument/2006/relationships/image" Target="../media/image325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7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355.emf"/><Relationship Id="rId5" Type="http://schemas.openxmlformats.org/officeDocument/2006/relationships/oleObject" Target="../embeddings/oleObject347.bin"/><Relationship Id="rId4" Type="http://schemas.openxmlformats.org/officeDocument/2006/relationships/image" Target="../media/image354.emf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2.emf"/><Relationship Id="rId21" Type="http://schemas.openxmlformats.org/officeDocument/2006/relationships/oleObject" Target="../embeddings/oleObject19.bin"/><Relationship Id="rId42" Type="http://schemas.openxmlformats.org/officeDocument/2006/relationships/image" Target="../media/image30.emf"/><Relationship Id="rId47" Type="http://schemas.openxmlformats.org/officeDocument/2006/relationships/oleObject" Target="../embeddings/oleObject32.bin"/><Relationship Id="rId63" Type="http://schemas.openxmlformats.org/officeDocument/2006/relationships/oleObject" Target="../embeddings/oleObject40.bin"/><Relationship Id="rId68" Type="http://schemas.openxmlformats.org/officeDocument/2006/relationships/image" Target="../media/image43.emf"/><Relationship Id="rId84" Type="http://schemas.openxmlformats.org/officeDocument/2006/relationships/image" Target="../media/image51.emf"/><Relationship Id="rId89" Type="http://schemas.openxmlformats.org/officeDocument/2006/relationships/oleObject" Target="../embeddings/oleObject9.bin"/><Relationship Id="rId16" Type="http://schemas.openxmlformats.org/officeDocument/2006/relationships/image" Target="../media/image17.emf"/><Relationship Id="rId11" Type="http://schemas.openxmlformats.org/officeDocument/2006/relationships/oleObject" Target="../embeddings/oleObject14.bin"/><Relationship Id="rId32" Type="http://schemas.openxmlformats.org/officeDocument/2006/relationships/image" Target="../media/image25.emf"/><Relationship Id="rId37" Type="http://schemas.openxmlformats.org/officeDocument/2006/relationships/oleObject" Target="../embeddings/oleObject27.bin"/><Relationship Id="rId53" Type="http://schemas.openxmlformats.org/officeDocument/2006/relationships/oleObject" Target="../embeddings/oleObject35.bin"/><Relationship Id="rId58" Type="http://schemas.openxmlformats.org/officeDocument/2006/relationships/image" Target="../media/image38.emf"/><Relationship Id="rId74" Type="http://schemas.openxmlformats.org/officeDocument/2006/relationships/image" Target="../media/image46.emf"/><Relationship Id="rId79" Type="http://schemas.openxmlformats.org/officeDocument/2006/relationships/oleObject" Target="../embeddings/oleObject48.bin"/><Relationship Id="rId5" Type="http://schemas.openxmlformats.org/officeDocument/2006/relationships/oleObject" Target="../embeddings/oleObject11.bin"/><Relationship Id="rId90" Type="http://schemas.openxmlformats.org/officeDocument/2006/relationships/image" Target="../media/image10.emf"/><Relationship Id="rId95" Type="http://schemas.openxmlformats.org/officeDocument/2006/relationships/oleObject" Target="../embeddings/oleObject53.bin"/><Relationship Id="rId22" Type="http://schemas.openxmlformats.org/officeDocument/2006/relationships/image" Target="../media/image20.emf"/><Relationship Id="rId27" Type="http://schemas.openxmlformats.org/officeDocument/2006/relationships/oleObject" Target="../embeddings/oleObject22.bin"/><Relationship Id="rId43" Type="http://schemas.openxmlformats.org/officeDocument/2006/relationships/oleObject" Target="../embeddings/oleObject30.bin"/><Relationship Id="rId48" Type="http://schemas.openxmlformats.org/officeDocument/2006/relationships/image" Target="../media/image33.emf"/><Relationship Id="rId64" Type="http://schemas.openxmlformats.org/officeDocument/2006/relationships/image" Target="../media/image41.emf"/><Relationship Id="rId69" Type="http://schemas.openxmlformats.org/officeDocument/2006/relationships/oleObject" Target="../embeddings/oleObject43.bin"/><Relationship Id="rId8" Type="http://schemas.openxmlformats.org/officeDocument/2006/relationships/image" Target="../media/image13.emf"/><Relationship Id="rId51" Type="http://schemas.openxmlformats.org/officeDocument/2006/relationships/oleObject" Target="../embeddings/oleObject34.bin"/><Relationship Id="rId72" Type="http://schemas.openxmlformats.org/officeDocument/2006/relationships/image" Target="../media/image45.emf"/><Relationship Id="rId80" Type="http://schemas.openxmlformats.org/officeDocument/2006/relationships/image" Target="../media/image49.emf"/><Relationship Id="rId85" Type="http://schemas.openxmlformats.org/officeDocument/2006/relationships/oleObject" Target="../embeddings/oleObject51.bin"/><Relationship Id="rId93" Type="http://schemas.openxmlformats.org/officeDocument/2006/relationships/oleObject" Target="../embeddings/oleObject8.bin"/><Relationship Id="rId3" Type="http://schemas.openxmlformats.org/officeDocument/2006/relationships/oleObject" Target="../embeddings/oleObject10.bin"/><Relationship Id="rId12" Type="http://schemas.openxmlformats.org/officeDocument/2006/relationships/image" Target="../media/image15.emf"/><Relationship Id="rId17" Type="http://schemas.openxmlformats.org/officeDocument/2006/relationships/oleObject" Target="../embeddings/oleObject17.bin"/><Relationship Id="rId25" Type="http://schemas.openxmlformats.org/officeDocument/2006/relationships/oleObject" Target="../embeddings/oleObject21.bin"/><Relationship Id="rId33" Type="http://schemas.openxmlformats.org/officeDocument/2006/relationships/oleObject" Target="../embeddings/oleObject25.bin"/><Relationship Id="rId38" Type="http://schemas.openxmlformats.org/officeDocument/2006/relationships/image" Target="../media/image28.emf"/><Relationship Id="rId46" Type="http://schemas.openxmlformats.org/officeDocument/2006/relationships/image" Target="../media/image32.emf"/><Relationship Id="rId59" Type="http://schemas.openxmlformats.org/officeDocument/2006/relationships/oleObject" Target="../embeddings/oleObject38.bin"/><Relationship Id="rId67" Type="http://schemas.openxmlformats.org/officeDocument/2006/relationships/oleObject" Target="../embeddings/oleObject42.bin"/><Relationship Id="rId20" Type="http://schemas.openxmlformats.org/officeDocument/2006/relationships/image" Target="../media/image19.emf"/><Relationship Id="rId41" Type="http://schemas.openxmlformats.org/officeDocument/2006/relationships/oleObject" Target="../embeddings/oleObject29.bin"/><Relationship Id="rId54" Type="http://schemas.openxmlformats.org/officeDocument/2006/relationships/image" Target="../media/image36.emf"/><Relationship Id="rId62" Type="http://schemas.openxmlformats.org/officeDocument/2006/relationships/image" Target="../media/image40.emf"/><Relationship Id="rId70" Type="http://schemas.openxmlformats.org/officeDocument/2006/relationships/image" Target="../media/image44.emf"/><Relationship Id="rId75" Type="http://schemas.openxmlformats.org/officeDocument/2006/relationships/oleObject" Target="../embeddings/oleObject46.bin"/><Relationship Id="rId83" Type="http://schemas.openxmlformats.org/officeDocument/2006/relationships/oleObject" Target="../embeddings/oleObject50.bin"/><Relationship Id="rId88" Type="http://schemas.openxmlformats.org/officeDocument/2006/relationships/image" Target="../media/image53.emf"/><Relationship Id="rId91" Type="http://schemas.openxmlformats.org/officeDocument/2006/relationships/oleObject" Target="../embeddings/oleObject7.bin"/><Relationship Id="rId96" Type="http://schemas.openxmlformats.org/officeDocument/2006/relationships/image" Target="../media/image54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emf"/><Relationship Id="rId15" Type="http://schemas.openxmlformats.org/officeDocument/2006/relationships/oleObject" Target="../embeddings/oleObject16.bin"/><Relationship Id="rId23" Type="http://schemas.openxmlformats.org/officeDocument/2006/relationships/oleObject" Target="../embeddings/oleObject20.bin"/><Relationship Id="rId28" Type="http://schemas.openxmlformats.org/officeDocument/2006/relationships/image" Target="../media/image23.emf"/><Relationship Id="rId36" Type="http://schemas.openxmlformats.org/officeDocument/2006/relationships/image" Target="../media/image27.emf"/><Relationship Id="rId49" Type="http://schemas.openxmlformats.org/officeDocument/2006/relationships/oleObject" Target="../embeddings/oleObject33.bin"/><Relationship Id="rId57" Type="http://schemas.openxmlformats.org/officeDocument/2006/relationships/oleObject" Target="../embeddings/oleObject37.bin"/><Relationship Id="rId10" Type="http://schemas.openxmlformats.org/officeDocument/2006/relationships/image" Target="../media/image14.emf"/><Relationship Id="rId31" Type="http://schemas.openxmlformats.org/officeDocument/2006/relationships/oleObject" Target="../embeddings/oleObject24.bin"/><Relationship Id="rId44" Type="http://schemas.openxmlformats.org/officeDocument/2006/relationships/image" Target="../media/image31.emf"/><Relationship Id="rId52" Type="http://schemas.openxmlformats.org/officeDocument/2006/relationships/image" Target="../media/image35.emf"/><Relationship Id="rId60" Type="http://schemas.openxmlformats.org/officeDocument/2006/relationships/image" Target="../media/image39.emf"/><Relationship Id="rId65" Type="http://schemas.openxmlformats.org/officeDocument/2006/relationships/oleObject" Target="../embeddings/oleObject41.bin"/><Relationship Id="rId73" Type="http://schemas.openxmlformats.org/officeDocument/2006/relationships/oleObject" Target="../embeddings/oleObject45.bin"/><Relationship Id="rId78" Type="http://schemas.openxmlformats.org/officeDocument/2006/relationships/image" Target="../media/image48.emf"/><Relationship Id="rId81" Type="http://schemas.openxmlformats.org/officeDocument/2006/relationships/oleObject" Target="../embeddings/oleObject49.bin"/><Relationship Id="rId86" Type="http://schemas.openxmlformats.org/officeDocument/2006/relationships/image" Target="../media/image52.emf"/><Relationship Id="rId94" Type="http://schemas.openxmlformats.org/officeDocument/2006/relationships/image" Target="../media/image9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3.bin"/><Relationship Id="rId13" Type="http://schemas.openxmlformats.org/officeDocument/2006/relationships/oleObject" Target="../embeddings/oleObject15.bin"/><Relationship Id="rId18" Type="http://schemas.openxmlformats.org/officeDocument/2006/relationships/image" Target="../media/image18.emf"/><Relationship Id="rId39" Type="http://schemas.openxmlformats.org/officeDocument/2006/relationships/oleObject" Target="../embeddings/oleObject28.bin"/><Relationship Id="rId34" Type="http://schemas.openxmlformats.org/officeDocument/2006/relationships/image" Target="../media/image26.emf"/><Relationship Id="rId50" Type="http://schemas.openxmlformats.org/officeDocument/2006/relationships/image" Target="../media/image34.emf"/><Relationship Id="rId55" Type="http://schemas.openxmlformats.org/officeDocument/2006/relationships/oleObject" Target="../embeddings/oleObject36.bin"/><Relationship Id="rId76" Type="http://schemas.openxmlformats.org/officeDocument/2006/relationships/image" Target="../media/image47.emf"/><Relationship Id="rId7" Type="http://schemas.openxmlformats.org/officeDocument/2006/relationships/oleObject" Target="../embeddings/oleObject12.bin"/><Relationship Id="rId71" Type="http://schemas.openxmlformats.org/officeDocument/2006/relationships/oleObject" Target="../embeddings/oleObject44.bin"/><Relationship Id="rId92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29" Type="http://schemas.openxmlformats.org/officeDocument/2006/relationships/oleObject" Target="../embeddings/oleObject23.bin"/><Relationship Id="rId24" Type="http://schemas.openxmlformats.org/officeDocument/2006/relationships/image" Target="../media/image21.emf"/><Relationship Id="rId40" Type="http://schemas.openxmlformats.org/officeDocument/2006/relationships/image" Target="../media/image29.emf"/><Relationship Id="rId45" Type="http://schemas.openxmlformats.org/officeDocument/2006/relationships/oleObject" Target="../embeddings/oleObject31.bin"/><Relationship Id="rId66" Type="http://schemas.openxmlformats.org/officeDocument/2006/relationships/image" Target="../media/image42.emf"/><Relationship Id="rId87" Type="http://schemas.openxmlformats.org/officeDocument/2006/relationships/oleObject" Target="../embeddings/oleObject52.bin"/><Relationship Id="rId61" Type="http://schemas.openxmlformats.org/officeDocument/2006/relationships/oleObject" Target="../embeddings/oleObject39.bin"/><Relationship Id="rId82" Type="http://schemas.openxmlformats.org/officeDocument/2006/relationships/image" Target="../media/image50.emf"/><Relationship Id="rId19" Type="http://schemas.openxmlformats.org/officeDocument/2006/relationships/oleObject" Target="../embeddings/oleObject18.bin"/><Relationship Id="rId14" Type="http://schemas.openxmlformats.org/officeDocument/2006/relationships/image" Target="../media/image16.emf"/><Relationship Id="rId30" Type="http://schemas.openxmlformats.org/officeDocument/2006/relationships/image" Target="../media/image24.emf"/><Relationship Id="rId35" Type="http://schemas.openxmlformats.org/officeDocument/2006/relationships/oleObject" Target="../embeddings/oleObject26.bin"/><Relationship Id="rId56" Type="http://schemas.openxmlformats.org/officeDocument/2006/relationships/image" Target="../media/image37.emf"/><Relationship Id="rId77" Type="http://schemas.openxmlformats.org/officeDocument/2006/relationships/oleObject" Target="../embeddings/oleObject47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5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57.wmf"/><Relationship Id="rId4" Type="http://schemas.openxmlformats.org/officeDocument/2006/relationships/oleObject" Target="../embeddings/oleObject349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58.wmf"/><Relationship Id="rId4" Type="http://schemas.openxmlformats.org/officeDocument/2006/relationships/oleObject" Target="../embeddings/oleObject350.bin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9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2.png"/><Relationship Id="rId4" Type="http://schemas.openxmlformats.org/officeDocument/2006/relationships/image" Target="../media/image36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oleObject" Target="../embeddings/oleObject54.bin"/><Relationship Id="rId7" Type="http://schemas.openxmlformats.org/officeDocument/2006/relationships/oleObject" Target="../embeddings/oleObject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6.emf"/><Relationship Id="rId5" Type="http://schemas.openxmlformats.org/officeDocument/2006/relationships/oleObject" Target="../embeddings/oleObject55.bin"/><Relationship Id="rId4" Type="http://schemas.openxmlformats.org/officeDocument/2006/relationships/image" Target="../media/image55.em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3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36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oleObject352.bin"/><Relationship Id="rId11" Type="http://schemas.openxmlformats.org/officeDocument/2006/relationships/image" Target="../media/image368.emf"/><Relationship Id="rId5" Type="http://schemas.openxmlformats.org/officeDocument/2006/relationships/image" Target="../media/image365.emf"/><Relationship Id="rId10" Type="http://schemas.openxmlformats.org/officeDocument/2006/relationships/oleObject" Target="../embeddings/oleObject354.bin"/><Relationship Id="rId4" Type="http://schemas.openxmlformats.org/officeDocument/2006/relationships/oleObject" Target="../embeddings/oleObject351.bin"/><Relationship Id="rId9" Type="http://schemas.openxmlformats.org/officeDocument/2006/relationships/image" Target="../media/image367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37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oleObject" Target="../embeddings/oleObject356.bin"/><Relationship Id="rId5" Type="http://schemas.openxmlformats.org/officeDocument/2006/relationships/image" Target="../media/image369.emf"/><Relationship Id="rId4" Type="http://schemas.openxmlformats.org/officeDocument/2006/relationships/oleObject" Target="../embeddings/oleObject355.bin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9.bin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7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358.bin"/><Relationship Id="rId5" Type="http://schemas.openxmlformats.org/officeDocument/2006/relationships/image" Target="../media/image371.emf"/><Relationship Id="rId4" Type="http://schemas.openxmlformats.org/officeDocument/2006/relationships/oleObject" Target="../embeddings/oleObject357.bin"/><Relationship Id="rId9" Type="http://schemas.openxmlformats.org/officeDocument/2006/relationships/image" Target="../media/image373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5.wmf"/><Relationship Id="rId3" Type="http://schemas.openxmlformats.org/officeDocument/2006/relationships/notesSlide" Target="../notesSlides/notesSlide19.xml"/><Relationship Id="rId7" Type="http://schemas.openxmlformats.org/officeDocument/2006/relationships/oleObject" Target="../embeddings/oleObject3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70.png"/><Relationship Id="rId5" Type="http://schemas.openxmlformats.org/officeDocument/2006/relationships/image" Target="../media/image374.emf"/><Relationship Id="rId4" Type="http://schemas.openxmlformats.org/officeDocument/2006/relationships/oleObject" Target="../embeddings/oleObject360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376.emf"/><Relationship Id="rId4" Type="http://schemas.openxmlformats.org/officeDocument/2006/relationships/oleObject" Target="../embeddings/oleObject362.bin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5.bin"/><Relationship Id="rId13" Type="http://schemas.openxmlformats.org/officeDocument/2006/relationships/image" Target="../media/image381.emf"/><Relationship Id="rId18" Type="http://schemas.openxmlformats.org/officeDocument/2006/relationships/oleObject" Target="../embeddings/oleObject370.bin"/><Relationship Id="rId3" Type="http://schemas.openxmlformats.org/officeDocument/2006/relationships/notesSlide" Target="../notesSlides/notesSlide21.xml"/><Relationship Id="rId21" Type="http://schemas.openxmlformats.org/officeDocument/2006/relationships/image" Target="../media/image385.emf"/><Relationship Id="rId7" Type="http://schemas.openxmlformats.org/officeDocument/2006/relationships/image" Target="../media/image378.emf"/><Relationship Id="rId12" Type="http://schemas.openxmlformats.org/officeDocument/2006/relationships/oleObject" Target="../embeddings/oleObject367.bin"/><Relationship Id="rId17" Type="http://schemas.openxmlformats.org/officeDocument/2006/relationships/image" Target="../media/image383.emf"/><Relationship Id="rId25" Type="http://schemas.openxmlformats.org/officeDocument/2006/relationships/image" Target="../media/image387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369.bin"/><Relationship Id="rId20" Type="http://schemas.openxmlformats.org/officeDocument/2006/relationships/oleObject" Target="../embeddings/oleObject371.bin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364.bin"/><Relationship Id="rId11" Type="http://schemas.openxmlformats.org/officeDocument/2006/relationships/image" Target="../media/image380.emf"/><Relationship Id="rId24" Type="http://schemas.openxmlformats.org/officeDocument/2006/relationships/oleObject" Target="../embeddings/oleObject373.bin"/><Relationship Id="rId5" Type="http://schemas.openxmlformats.org/officeDocument/2006/relationships/image" Target="../media/image377.emf"/><Relationship Id="rId15" Type="http://schemas.openxmlformats.org/officeDocument/2006/relationships/image" Target="../media/image382.emf"/><Relationship Id="rId23" Type="http://schemas.openxmlformats.org/officeDocument/2006/relationships/image" Target="../media/image386.wmf"/><Relationship Id="rId10" Type="http://schemas.openxmlformats.org/officeDocument/2006/relationships/oleObject" Target="../embeddings/oleObject366.bin"/><Relationship Id="rId19" Type="http://schemas.openxmlformats.org/officeDocument/2006/relationships/image" Target="../media/image384.emf"/><Relationship Id="rId4" Type="http://schemas.openxmlformats.org/officeDocument/2006/relationships/oleObject" Target="../embeddings/oleObject363.bin"/><Relationship Id="rId9" Type="http://schemas.openxmlformats.org/officeDocument/2006/relationships/image" Target="../media/image379.emf"/><Relationship Id="rId14" Type="http://schemas.openxmlformats.org/officeDocument/2006/relationships/oleObject" Target="../embeddings/oleObject368.bin"/><Relationship Id="rId22" Type="http://schemas.openxmlformats.org/officeDocument/2006/relationships/oleObject" Target="../embeddings/oleObject372.bin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76.bin"/><Relationship Id="rId13" Type="http://schemas.openxmlformats.org/officeDocument/2006/relationships/image" Target="../media/image392.emf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389.emf"/><Relationship Id="rId12" Type="http://schemas.openxmlformats.org/officeDocument/2006/relationships/oleObject" Target="../embeddings/oleObject37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375.bin"/><Relationship Id="rId11" Type="http://schemas.openxmlformats.org/officeDocument/2006/relationships/image" Target="../media/image391.emf"/><Relationship Id="rId5" Type="http://schemas.openxmlformats.org/officeDocument/2006/relationships/image" Target="../media/image388.emf"/><Relationship Id="rId15" Type="http://schemas.openxmlformats.org/officeDocument/2006/relationships/image" Target="../media/image393.emf"/><Relationship Id="rId10" Type="http://schemas.openxmlformats.org/officeDocument/2006/relationships/oleObject" Target="../embeddings/oleObject377.bin"/><Relationship Id="rId4" Type="http://schemas.openxmlformats.org/officeDocument/2006/relationships/oleObject" Target="../embeddings/oleObject374.bin"/><Relationship Id="rId9" Type="http://schemas.openxmlformats.org/officeDocument/2006/relationships/image" Target="../media/image390.emf"/><Relationship Id="rId14" Type="http://schemas.openxmlformats.org/officeDocument/2006/relationships/oleObject" Target="../embeddings/oleObject379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2.bin"/><Relationship Id="rId13" Type="http://schemas.openxmlformats.org/officeDocument/2006/relationships/image" Target="../media/image398.emf"/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395.emf"/><Relationship Id="rId12" Type="http://schemas.openxmlformats.org/officeDocument/2006/relationships/oleObject" Target="../embeddings/oleObject38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381.bin"/><Relationship Id="rId11" Type="http://schemas.openxmlformats.org/officeDocument/2006/relationships/image" Target="../media/image397.emf"/><Relationship Id="rId5" Type="http://schemas.openxmlformats.org/officeDocument/2006/relationships/image" Target="../media/image394.emf"/><Relationship Id="rId10" Type="http://schemas.openxmlformats.org/officeDocument/2006/relationships/oleObject" Target="../embeddings/oleObject383.bin"/><Relationship Id="rId4" Type="http://schemas.openxmlformats.org/officeDocument/2006/relationships/oleObject" Target="../embeddings/oleObject380.bin"/><Relationship Id="rId9" Type="http://schemas.openxmlformats.org/officeDocument/2006/relationships/image" Target="../media/image396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400.w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386.bin"/><Relationship Id="rId5" Type="http://schemas.openxmlformats.org/officeDocument/2006/relationships/image" Target="../media/image399.emf"/><Relationship Id="rId4" Type="http://schemas.openxmlformats.org/officeDocument/2006/relationships/oleObject" Target="../embeddings/oleObject385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.bin"/><Relationship Id="rId13" Type="http://schemas.openxmlformats.org/officeDocument/2006/relationships/image" Target="../media/image62.emf"/><Relationship Id="rId18" Type="http://schemas.openxmlformats.org/officeDocument/2006/relationships/oleObject" Target="../embeddings/oleObject64.bin"/><Relationship Id="rId3" Type="http://schemas.openxmlformats.org/officeDocument/2006/relationships/notesSlide" Target="../notesSlides/notesSlide2.xml"/><Relationship Id="rId21" Type="http://schemas.openxmlformats.org/officeDocument/2006/relationships/image" Target="../media/image66.emf"/><Relationship Id="rId7" Type="http://schemas.openxmlformats.org/officeDocument/2006/relationships/image" Target="../media/image59.emf"/><Relationship Id="rId12" Type="http://schemas.openxmlformats.org/officeDocument/2006/relationships/oleObject" Target="../embeddings/oleObject61.bin"/><Relationship Id="rId17" Type="http://schemas.openxmlformats.org/officeDocument/2006/relationships/image" Target="../media/image64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63.bin"/><Relationship Id="rId20" Type="http://schemas.openxmlformats.org/officeDocument/2006/relationships/oleObject" Target="../embeddings/oleObject65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8.bin"/><Relationship Id="rId11" Type="http://schemas.openxmlformats.org/officeDocument/2006/relationships/image" Target="../media/image61.emf"/><Relationship Id="rId5" Type="http://schemas.openxmlformats.org/officeDocument/2006/relationships/image" Target="../media/image58.emf"/><Relationship Id="rId15" Type="http://schemas.openxmlformats.org/officeDocument/2006/relationships/image" Target="../media/image63.emf"/><Relationship Id="rId23" Type="http://schemas.openxmlformats.org/officeDocument/2006/relationships/image" Target="../media/image67.emf"/><Relationship Id="rId10" Type="http://schemas.openxmlformats.org/officeDocument/2006/relationships/oleObject" Target="../embeddings/oleObject60.bin"/><Relationship Id="rId19" Type="http://schemas.openxmlformats.org/officeDocument/2006/relationships/image" Target="../media/image65.emf"/><Relationship Id="rId4" Type="http://schemas.openxmlformats.org/officeDocument/2006/relationships/oleObject" Target="../embeddings/oleObject57.bin"/><Relationship Id="rId9" Type="http://schemas.openxmlformats.org/officeDocument/2006/relationships/image" Target="../media/image60.emf"/><Relationship Id="rId14" Type="http://schemas.openxmlformats.org/officeDocument/2006/relationships/oleObject" Target="../embeddings/oleObject62.bin"/><Relationship Id="rId22" Type="http://schemas.openxmlformats.org/officeDocument/2006/relationships/oleObject" Target="../embeddings/oleObject66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516" name="Group 76">
            <a:extLst>
              <a:ext uri="{FF2B5EF4-FFF2-40B4-BE49-F238E27FC236}">
                <a16:creationId xmlns:a16="http://schemas.microsoft.com/office/drawing/2014/main" id="{D5158570-21AA-4AA6-9B83-593FF42F8026}"/>
              </a:ext>
            </a:extLst>
          </p:cNvPr>
          <p:cNvGrpSpPr>
            <a:grpSpLocks/>
          </p:cNvGrpSpPr>
          <p:nvPr/>
        </p:nvGrpSpPr>
        <p:grpSpPr bwMode="auto">
          <a:xfrm>
            <a:off x="2362200" y="1143000"/>
            <a:ext cx="1074738" cy="1920875"/>
            <a:chOff x="1536" y="1152"/>
            <a:chExt cx="677" cy="1210"/>
          </a:xfrm>
        </p:grpSpPr>
        <p:sp>
          <p:nvSpPr>
            <p:cNvPr id="317443" name="Line 3">
              <a:extLst>
                <a:ext uri="{FF2B5EF4-FFF2-40B4-BE49-F238E27FC236}">
                  <a16:creationId xmlns:a16="http://schemas.microsoft.com/office/drawing/2014/main" id="{E1099152-8B0E-4736-BE38-17F2657140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1958"/>
              <a:ext cx="677" cy="1"/>
            </a:xfrm>
            <a:prstGeom prst="line">
              <a:avLst/>
            </a:prstGeom>
            <a:noFill/>
            <a:ln w="50800">
              <a:solidFill>
                <a:srgbClr val="FF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44" name="Rectangle 4">
              <a:extLst>
                <a:ext uri="{FF2B5EF4-FFF2-40B4-BE49-F238E27FC236}">
                  <a16:creationId xmlns:a16="http://schemas.microsoft.com/office/drawing/2014/main" id="{2A1C907C-52B9-47C5-8A2D-12A276793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958"/>
              <a:ext cx="677" cy="404"/>
            </a:xfrm>
            <a:prstGeom prst="rect">
              <a:avLst/>
            </a:prstGeom>
            <a:pattFill prst="divot">
              <a:fgClr>
                <a:srgbClr val="000000"/>
              </a:fgClr>
              <a:bgClr>
                <a:srgbClr val="17A7F7"/>
              </a:bgClr>
            </a:pattFill>
            <a:ln w="127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445" name="Group 5">
              <a:extLst>
                <a:ext uri="{FF2B5EF4-FFF2-40B4-BE49-F238E27FC236}">
                  <a16:creationId xmlns:a16="http://schemas.microsoft.com/office/drawing/2014/main" id="{CF29AC09-E586-46A0-B8E8-A4D30F4C28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6" y="1152"/>
              <a:ext cx="677" cy="1210"/>
              <a:chOff x="0" y="0"/>
              <a:chExt cx="20417" cy="20000"/>
            </a:xfrm>
          </p:grpSpPr>
          <p:sp>
            <p:nvSpPr>
              <p:cNvPr id="317446" name="Line 6">
                <a:extLst>
                  <a:ext uri="{FF2B5EF4-FFF2-40B4-BE49-F238E27FC236}">
                    <a16:creationId xmlns:a16="http://schemas.microsoft.com/office/drawing/2014/main" id="{B3112AAE-EF21-44DC-A9F1-B119F6BDF3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47" name="Line 7">
                <a:extLst>
                  <a:ext uri="{FF2B5EF4-FFF2-40B4-BE49-F238E27FC236}">
                    <a16:creationId xmlns:a16="http://schemas.microsoft.com/office/drawing/2014/main" id="{A5A6C3E6-C3D8-48EC-9F7B-EBF0439B6B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9989"/>
                <a:ext cx="20417" cy="1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48" name="Line 8">
                <a:extLst>
                  <a:ext uri="{FF2B5EF4-FFF2-40B4-BE49-F238E27FC236}">
                    <a16:creationId xmlns:a16="http://schemas.microsoft.com/office/drawing/2014/main" id="{7067E36B-36B3-45EC-9C2F-8B1ADB6279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0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449" name="Group 9">
              <a:extLst>
                <a:ext uri="{FF2B5EF4-FFF2-40B4-BE49-F238E27FC236}">
                  <a16:creationId xmlns:a16="http://schemas.microsoft.com/office/drawing/2014/main" id="{EA978A75-E91D-4C95-8C19-4C37C6F83B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80" y="1594"/>
              <a:ext cx="406" cy="337"/>
              <a:chOff x="0" y="0"/>
              <a:chExt cx="20000" cy="20000"/>
            </a:xfrm>
          </p:grpSpPr>
          <p:sp>
            <p:nvSpPr>
              <p:cNvPr id="317450" name="Rectangle 10">
                <a:extLst>
                  <a:ext uri="{FF2B5EF4-FFF2-40B4-BE49-F238E27FC236}">
                    <a16:creationId xmlns:a16="http://schemas.microsoft.com/office/drawing/2014/main" id="{E5BE199E-F292-460F-BF6E-67581C33F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rect">
                <a:avLst/>
              </a:prstGeom>
              <a:solidFill>
                <a:srgbClr val="FF0000"/>
              </a:solidFill>
              <a:ln w="254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51" name="Line 11">
                <a:extLst>
                  <a:ext uri="{FF2B5EF4-FFF2-40B4-BE49-F238E27FC236}">
                    <a16:creationId xmlns:a16="http://schemas.microsoft.com/office/drawing/2014/main" id="{971E8096-BED3-4715-BEF9-77F1D9A244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52" name="Line 12">
                <a:extLst>
                  <a:ext uri="{FF2B5EF4-FFF2-40B4-BE49-F238E27FC236}">
                    <a16:creationId xmlns:a16="http://schemas.microsoft.com/office/drawing/2014/main" id="{C43595E2-0FD3-41A1-BBC9-CAD0D2AB11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17515" name="Group 75">
            <a:extLst>
              <a:ext uri="{FF2B5EF4-FFF2-40B4-BE49-F238E27FC236}">
                <a16:creationId xmlns:a16="http://schemas.microsoft.com/office/drawing/2014/main" id="{0B7B4A00-AB23-42FC-9B07-39EBA797F284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1143000"/>
            <a:ext cx="1076325" cy="1920875"/>
            <a:chOff x="480" y="1152"/>
            <a:chExt cx="678" cy="1210"/>
          </a:xfrm>
        </p:grpSpPr>
        <p:sp>
          <p:nvSpPr>
            <p:cNvPr id="317454" name="Line 14">
              <a:extLst>
                <a:ext uri="{FF2B5EF4-FFF2-40B4-BE49-F238E27FC236}">
                  <a16:creationId xmlns:a16="http://schemas.microsoft.com/office/drawing/2014/main" id="{15E87D90-EB80-4EDD-AF6E-B312247193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2" y="2093"/>
              <a:ext cx="676" cy="0"/>
            </a:xfrm>
            <a:prstGeom prst="line">
              <a:avLst/>
            </a:prstGeom>
            <a:noFill/>
            <a:ln w="50800">
              <a:solidFill>
                <a:srgbClr val="FF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55" name="Rectangle 15">
              <a:extLst>
                <a:ext uri="{FF2B5EF4-FFF2-40B4-BE49-F238E27FC236}">
                  <a16:creationId xmlns:a16="http://schemas.microsoft.com/office/drawing/2014/main" id="{573B2BEB-C91B-4072-B346-C38CF6CB12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2091"/>
              <a:ext cx="677" cy="269"/>
            </a:xfrm>
            <a:prstGeom prst="rect">
              <a:avLst/>
            </a:prstGeom>
            <a:pattFill prst="divot">
              <a:fgClr>
                <a:srgbClr val="000000"/>
              </a:fgClr>
              <a:bgClr>
                <a:srgbClr val="17A7F7"/>
              </a:bgClr>
            </a:pattFill>
            <a:ln w="12700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513" name="Group 73">
              <a:extLst>
                <a:ext uri="{FF2B5EF4-FFF2-40B4-BE49-F238E27FC236}">
                  <a16:creationId xmlns:a16="http://schemas.microsoft.com/office/drawing/2014/main" id="{56457BF0-24AE-41B6-8446-6D24B9931D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4" y="1738"/>
              <a:ext cx="406" cy="337"/>
              <a:chOff x="624" y="1738"/>
              <a:chExt cx="406" cy="337"/>
            </a:xfrm>
          </p:grpSpPr>
          <p:sp>
            <p:nvSpPr>
              <p:cNvPr id="317457" name="Rectangle 17">
                <a:extLst>
                  <a:ext uri="{FF2B5EF4-FFF2-40B4-BE49-F238E27FC236}">
                    <a16:creationId xmlns:a16="http://schemas.microsoft.com/office/drawing/2014/main" id="{50C6619B-7A56-44FE-AF1E-FCC505504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1738"/>
                <a:ext cx="406" cy="337"/>
              </a:xfrm>
              <a:prstGeom prst="rect">
                <a:avLst/>
              </a:prstGeom>
              <a:solidFill>
                <a:srgbClr val="FF0000"/>
              </a:solidFill>
              <a:ln w="254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58" name="Line 18">
                <a:extLst>
                  <a:ext uri="{FF2B5EF4-FFF2-40B4-BE49-F238E27FC236}">
                    <a16:creationId xmlns:a16="http://schemas.microsoft.com/office/drawing/2014/main" id="{4E49837F-A2BC-46C3-A1F8-BDA0B7876B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24" y="1738"/>
                <a:ext cx="406" cy="337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59" name="Line 19">
                <a:extLst>
                  <a:ext uri="{FF2B5EF4-FFF2-40B4-BE49-F238E27FC236}">
                    <a16:creationId xmlns:a16="http://schemas.microsoft.com/office/drawing/2014/main" id="{8B1AD424-12D6-4ADC-9413-16BBA8A753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24" y="1738"/>
                <a:ext cx="406" cy="337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514" name="Group 74">
              <a:extLst>
                <a:ext uri="{FF2B5EF4-FFF2-40B4-BE49-F238E27FC236}">
                  <a16:creationId xmlns:a16="http://schemas.microsoft.com/office/drawing/2014/main" id="{2A0F0292-9C2D-4ADF-8066-253F3B0D47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2" y="1152"/>
              <a:ext cx="676" cy="1210"/>
              <a:chOff x="482" y="1152"/>
              <a:chExt cx="676" cy="1210"/>
            </a:xfrm>
          </p:grpSpPr>
          <p:sp>
            <p:nvSpPr>
              <p:cNvPr id="317461" name="Line 21">
                <a:extLst>
                  <a:ext uri="{FF2B5EF4-FFF2-40B4-BE49-F238E27FC236}">
                    <a16:creationId xmlns:a16="http://schemas.microsoft.com/office/drawing/2014/main" id="{9E3C8F1E-6C33-44BE-9685-CF8134793A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2" y="1152"/>
                <a:ext cx="1" cy="121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62" name="Line 22">
                <a:extLst>
                  <a:ext uri="{FF2B5EF4-FFF2-40B4-BE49-F238E27FC236}">
                    <a16:creationId xmlns:a16="http://schemas.microsoft.com/office/drawing/2014/main" id="{E88B4487-CC52-435D-99F5-CC82ED4F48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2" y="2361"/>
                <a:ext cx="676" cy="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63" name="Line 23">
                <a:extLst>
                  <a:ext uri="{FF2B5EF4-FFF2-40B4-BE49-F238E27FC236}">
                    <a16:creationId xmlns:a16="http://schemas.microsoft.com/office/drawing/2014/main" id="{A1AB31B8-6C11-404C-A081-7A4046B859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7" y="1152"/>
                <a:ext cx="1" cy="121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17517" name="Group 77">
            <a:extLst>
              <a:ext uri="{FF2B5EF4-FFF2-40B4-BE49-F238E27FC236}">
                <a16:creationId xmlns:a16="http://schemas.microsoft.com/office/drawing/2014/main" id="{A2F6A858-BE91-4008-BB6C-12017AA60112}"/>
              </a:ext>
            </a:extLst>
          </p:cNvPr>
          <p:cNvGrpSpPr>
            <a:grpSpLocks/>
          </p:cNvGrpSpPr>
          <p:nvPr/>
        </p:nvGrpSpPr>
        <p:grpSpPr bwMode="auto">
          <a:xfrm>
            <a:off x="4038600" y="1143000"/>
            <a:ext cx="1074738" cy="1920875"/>
            <a:chOff x="2518" y="1142"/>
            <a:chExt cx="677" cy="1210"/>
          </a:xfrm>
        </p:grpSpPr>
        <p:sp>
          <p:nvSpPr>
            <p:cNvPr id="317465" name="Rectangle 25">
              <a:extLst>
                <a:ext uri="{FF2B5EF4-FFF2-40B4-BE49-F238E27FC236}">
                  <a16:creationId xmlns:a16="http://schemas.microsoft.com/office/drawing/2014/main" id="{88964000-CE3D-400E-B83E-F2C0A7EA8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8" y="1747"/>
              <a:ext cx="677" cy="202"/>
            </a:xfrm>
            <a:prstGeom prst="rect">
              <a:avLst/>
            </a:prstGeom>
            <a:pattFill prst="pct40">
              <a:fgClr>
                <a:srgbClr val="17A7F7"/>
              </a:fgClr>
              <a:bgClr>
                <a:srgbClr val="FFFFFF"/>
              </a:bgClr>
            </a:patt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66" name="Line 26">
              <a:extLst>
                <a:ext uri="{FF2B5EF4-FFF2-40B4-BE49-F238E27FC236}">
                  <a16:creationId xmlns:a16="http://schemas.microsoft.com/office/drawing/2014/main" id="{4863F64E-D03F-409A-BF5C-06CC3F9BD2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18" y="1747"/>
              <a:ext cx="677" cy="0"/>
            </a:xfrm>
            <a:prstGeom prst="line">
              <a:avLst/>
            </a:prstGeom>
            <a:noFill/>
            <a:ln w="50800">
              <a:solidFill>
                <a:srgbClr val="FF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67" name="Rectangle 27">
              <a:extLst>
                <a:ext uri="{FF2B5EF4-FFF2-40B4-BE49-F238E27FC236}">
                  <a16:creationId xmlns:a16="http://schemas.microsoft.com/office/drawing/2014/main" id="{822487B6-3833-4734-969C-7E6821EDA9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8" y="1948"/>
              <a:ext cx="677" cy="404"/>
            </a:xfrm>
            <a:prstGeom prst="rect">
              <a:avLst/>
            </a:prstGeom>
            <a:pattFill prst="divot">
              <a:fgClr>
                <a:srgbClr val="000000"/>
              </a:fgClr>
              <a:bgClr>
                <a:srgbClr val="17A7F7"/>
              </a:bgClr>
            </a:patt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468" name="Group 28">
              <a:extLst>
                <a:ext uri="{FF2B5EF4-FFF2-40B4-BE49-F238E27FC236}">
                  <a16:creationId xmlns:a16="http://schemas.microsoft.com/office/drawing/2014/main" id="{4E920350-6FA0-40CB-8774-02CA54797A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40" y="1392"/>
              <a:ext cx="406" cy="336"/>
              <a:chOff x="0" y="0"/>
              <a:chExt cx="20000" cy="20000"/>
            </a:xfrm>
          </p:grpSpPr>
          <p:sp>
            <p:nvSpPr>
              <p:cNvPr id="317469" name="Rectangle 29">
                <a:extLst>
                  <a:ext uri="{FF2B5EF4-FFF2-40B4-BE49-F238E27FC236}">
                    <a16:creationId xmlns:a16="http://schemas.microsoft.com/office/drawing/2014/main" id="{E5C56E3F-9070-4D0A-BBDA-8AC816E9C0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rect">
                <a:avLst/>
              </a:prstGeom>
              <a:solidFill>
                <a:srgbClr val="FF0000"/>
              </a:solidFill>
              <a:ln w="254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70" name="Line 30">
                <a:extLst>
                  <a:ext uri="{FF2B5EF4-FFF2-40B4-BE49-F238E27FC236}">
                    <a16:creationId xmlns:a16="http://schemas.microsoft.com/office/drawing/2014/main" id="{0AD890A8-4D04-47FC-9DF8-6CB0C9653C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71" name="Line 31">
                <a:extLst>
                  <a:ext uri="{FF2B5EF4-FFF2-40B4-BE49-F238E27FC236}">
                    <a16:creationId xmlns:a16="http://schemas.microsoft.com/office/drawing/2014/main" id="{147842BF-2C8D-47C4-BF63-C30B946143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472" name="Group 32">
              <a:extLst>
                <a:ext uri="{FF2B5EF4-FFF2-40B4-BE49-F238E27FC236}">
                  <a16:creationId xmlns:a16="http://schemas.microsoft.com/office/drawing/2014/main" id="{B323FA5C-AF0E-4531-96DC-245D6E528B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8" y="1142"/>
              <a:ext cx="677" cy="1210"/>
              <a:chOff x="0" y="0"/>
              <a:chExt cx="20417" cy="20000"/>
            </a:xfrm>
          </p:grpSpPr>
          <p:sp>
            <p:nvSpPr>
              <p:cNvPr id="317473" name="Line 33">
                <a:extLst>
                  <a:ext uri="{FF2B5EF4-FFF2-40B4-BE49-F238E27FC236}">
                    <a16:creationId xmlns:a16="http://schemas.microsoft.com/office/drawing/2014/main" id="{B5539F1B-9BBE-4748-93DE-FA4544A963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74" name="Line 34">
                <a:extLst>
                  <a:ext uri="{FF2B5EF4-FFF2-40B4-BE49-F238E27FC236}">
                    <a16:creationId xmlns:a16="http://schemas.microsoft.com/office/drawing/2014/main" id="{654DE560-B9DC-4939-AC8D-92FE54530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9989"/>
                <a:ext cx="20417" cy="1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75" name="Line 35">
                <a:extLst>
                  <a:ext uri="{FF2B5EF4-FFF2-40B4-BE49-F238E27FC236}">
                    <a16:creationId xmlns:a16="http://schemas.microsoft.com/office/drawing/2014/main" id="{B6AF4A82-AE7A-4A73-8064-8605F91E8B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0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17518" name="Group 78">
            <a:extLst>
              <a:ext uri="{FF2B5EF4-FFF2-40B4-BE49-F238E27FC236}">
                <a16:creationId xmlns:a16="http://schemas.microsoft.com/office/drawing/2014/main" id="{643EDBA2-1F6A-4952-9C75-E093FDBCD6CA}"/>
              </a:ext>
            </a:extLst>
          </p:cNvPr>
          <p:cNvGrpSpPr>
            <a:grpSpLocks/>
          </p:cNvGrpSpPr>
          <p:nvPr/>
        </p:nvGrpSpPr>
        <p:grpSpPr bwMode="auto">
          <a:xfrm>
            <a:off x="5859463" y="1143000"/>
            <a:ext cx="1074737" cy="1920875"/>
            <a:chOff x="3465" y="1142"/>
            <a:chExt cx="677" cy="1210"/>
          </a:xfrm>
        </p:grpSpPr>
        <p:sp>
          <p:nvSpPr>
            <p:cNvPr id="317477" name="Rectangle 37">
              <a:extLst>
                <a:ext uri="{FF2B5EF4-FFF2-40B4-BE49-F238E27FC236}">
                  <a16:creationId xmlns:a16="http://schemas.microsoft.com/office/drawing/2014/main" id="{56568F7C-3987-4127-A15A-E5C71F408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5" y="1613"/>
              <a:ext cx="677" cy="739"/>
            </a:xfrm>
            <a:prstGeom prst="rect">
              <a:avLst/>
            </a:prstGeom>
            <a:pattFill prst="pct40">
              <a:fgClr>
                <a:srgbClr val="17A7F7"/>
              </a:fgClr>
              <a:bgClr>
                <a:srgbClr val="FFFFFF"/>
              </a:bgClr>
            </a:patt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78" name="Line 38">
              <a:extLst>
                <a:ext uri="{FF2B5EF4-FFF2-40B4-BE49-F238E27FC236}">
                  <a16:creationId xmlns:a16="http://schemas.microsoft.com/office/drawing/2014/main" id="{5798A4A5-683D-4CB6-97BB-E68CEF6353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5" y="1613"/>
              <a:ext cx="677" cy="0"/>
            </a:xfrm>
            <a:prstGeom prst="line">
              <a:avLst/>
            </a:prstGeom>
            <a:noFill/>
            <a:ln w="50800">
              <a:solidFill>
                <a:srgbClr val="FF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479" name="Group 39">
              <a:extLst>
                <a:ext uri="{FF2B5EF4-FFF2-40B4-BE49-F238E27FC236}">
                  <a16:creationId xmlns:a16="http://schemas.microsoft.com/office/drawing/2014/main" id="{CE38A188-AEB2-46DE-96B3-8B963AA9E94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00" y="1248"/>
              <a:ext cx="406" cy="336"/>
              <a:chOff x="0" y="0"/>
              <a:chExt cx="20000" cy="20000"/>
            </a:xfrm>
          </p:grpSpPr>
          <p:sp>
            <p:nvSpPr>
              <p:cNvPr id="317480" name="Rectangle 40">
                <a:extLst>
                  <a:ext uri="{FF2B5EF4-FFF2-40B4-BE49-F238E27FC236}">
                    <a16:creationId xmlns:a16="http://schemas.microsoft.com/office/drawing/2014/main" id="{9CD009AE-0DA9-4ABE-A1E3-59ED1CD62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rect">
                <a:avLst/>
              </a:prstGeom>
              <a:solidFill>
                <a:srgbClr val="FF0000"/>
              </a:solidFill>
              <a:ln w="254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81" name="Line 41">
                <a:extLst>
                  <a:ext uri="{FF2B5EF4-FFF2-40B4-BE49-F238E27FC236}">
                    <a16:creationId xmlns:a16="http://schemas.microsoft.com/office/drawing/2014/main" id="{DEE073EF-B2A8-42B1-B87C-C9298BFAC1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82" name="Line 42">
                <a:extLst>
                  <a:ext uri="{FF2B5EF4-FFF2-40B4-BE49-F238E27FC236}">
                    <a16:creationId xmlns:a16="http://schemas.microsoft.com/office/drawing/2014/main" id="{B03C6CBA-4A6D-404A-B4F5-5978E0B0CD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483" name="Group 43">
              <a:extLst>
                <a:ext uri="{FF2B5EF4-FFF2-40B4-BE49-F238E27FC236}">
                  <a16:creationId xmlns:a16="http://schemas.microsoft.com/office/drawing/2014/main" id="{5398D192-DD81-49A3-9FDF-F7958C77B1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65" y="1142"/>
              <a:ext cx="677" cy="1210"/>
              <a:chOff x="0" y="0"/>
              <a:chExt cx="20417" cy="20000"/>
            </a:xfrm>
          </p:grpSpPr>
          <p:sp>
            <p:nvSpPr>
              <p:cNvPr id="317484" name="Line 44">
                <a:extLst>
                  <a:ext uri="{FF2B5EF4-FFF2-40B4-BE49-F238E27FC236}">
                    <a16:creationId xmlns:a16="http://schemas.microsoft.com/office/drawing/2014/main" id="{9B596F5A-2D7F-4740-A949-605F0A7D40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85" name="Line 45">
                <a:extLst>
                  <a:ext uri="{FF2B5EF4-FFF2-40B4-BE49-F238E27FC236}">
                    <a16:creationId xmlns:a16="http://schemas.microsoft.com/office/drawing/2014/main" id="{DE839217-953B-4F5C-ABB0-A34D74A8BC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9989"/>
                <a:ext cx="20417" cy="1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86" name="Line 46">
                <a:extLst>
                  <a:ext uri="{FF2B5EF4-FFF2-40B4-BE49-F238E27FC236}">
                    <a16:creationId xmlns:a16="http://schemas.microsoft.com/office/drawing/2014/main" id="{BC5EEA3D-5BC2-42A4-8ED9-EA7E46DECA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0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17519" name="Group 79">
            <a:extLst>
              <a:ext uri="{FF2B5EF4-FFF2-40B4-BE49-F238E27FC236}">
                <a16:creationId xmlns:a16="http://schemas.microsoft.com/office/drawing/2014/main" id="{E6731328-6190-42A5-B02A-B93D18C4C19D}"/>
              </a:ext>
            </a:extLst>
          </p:cNvPr>
          <p:cNvGrpSpPr>
            <a:grpSpLocks/>
          </p:cNvGrpSpPr>
          <p:nvPr/>
        </p:nvGrpSpPr>
        <p:grpSpPr bwMode="auto">
          <a:xfrm>
            <a:off x="7612063" y="990600"/>
            <a:ext cx="1074737" cy="2057400"/>
            <a:chOff x="4416" y="1056"/>
            <a:chExt cx="677" cy="1296"/>
          </a:xfrm>
        </p:grpSpPr>
        <p:sp>
          <p:nvSpPr>
            <p:cNvPr id="317488" name="Rectangle 48">
              <a:extLst>
                <a:ext uri="{FF2B5EF4-FFF2-40B4-BE49-F238E27FC236}">
                  <a16:creationId xmlns:a16="http://schemas.microsoft.com/office/drawing/2014/main" id="{5B41F567-D114-41C7-B91A-6696FF314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6" y="1411"/>
              <a:ext cx="677" cy="941"/>
            </a:xfrm>
            <a:prstGeom prst="rect">
              <a:avLst/>
            </a:prstGeom>
            <a:pattFill prst="pct40">
              <a:fgClr>
                <a:srgbClr val="17A7F7"/>
              </a:fgClr>
              <a:bgClr>
                <a:srgbClr val="FFFFFF"/>
              </a:bgClr>
            </a:patt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489" name="Line 49">
              <a:extLst>
                <a:ext uri="{FF2B5EF4-FFF2-40B4-BE49-F238E27FC236}">
                  <a16:creationId xmlns:a16="http://schemas.microsoft.com/office/drawing/2014/main" id="{CA6B9DA6-A022-4EE8-8A02-9E87E1273E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6" y="1411"/>
              <a:ext cx="677" cy="1"/>
            </a:xfrm>
            <a:prstGeom prst="line">
              <a:avLst/>
            </a:prstGeom>
            <a:noFill/>
            <a:ln w="50800">
              <a:solidFill>
                <a:srgbClr val="FF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490" name="Group 50">
              <a:extLst>
                <a:ext uri="{FF2B5EF4-FFF2-40B4-BE49-F238E27FC236}">
                  <a16:creationId xmlns:a16="http://schemas.microsoft.com/office/drawing/2014/main" id="{FED3CC83-FD30-4668-A4EA-EE957EF31B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65" y="1056"/>
              <a:ext cx="406" cy="336"/>
              <a:chOff x="0" y="0"/>
              <a:chExt cx="20000" cy="20000"/>
            </a:xfrm>
          </p:grpSpPr>
          <p:sp>
            <p:nvSpPr>
              <p:cNvPr id="317491" name="Rectangle 51">
                <a:extLst>
                  <a:ext uri="{FF2B5EF4-FFF2-40B4-BE49-F238E27FC236}">
                    <a16:creationId xmlns:a16="http://schemas.microsoft.com/office/drawing/2014/main" id="{5BDC2924-426C-4E5D-AA5B-C52BBA5E7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rect">
                <a:avLst/>
              </a:prstGeom>
              <a:solidFill>
                <a:srgbClr val="FF0000"/>
              </a:solidFill>
              <a:ln w="254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92" name="Line 52">
                <a:extLst>
                  <a:ext uri="{FF2B5EF4-FFF2-40B4-BE49-F238E27FC236}">
                    <a16:creationId xmlns:a16="http://schemas.microsoft.com/office/drawing/2014/main" id="{5B0F858F-5093-421E-8EFA-DBC9CF7780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93" name="Line 53">
                <a:extLst>
                  <a:ext uri="{FF2B5EF4-FFF2-40B4-BE49-F238E27FC236}">
                    <a16:creationId xmlns:a16="http://schemas.microsoft.com/office/drawing/2014/main" id="{7A4EB9CC-0492-4527-B18E-B969E4F5EC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0" y="0"/>
                <a:ext cx="20000" cy="2000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494" name="Group 54">
              <a:extLst>
                <a:ext uri="{FF2B5EF4-FFF2-40B4-BE49-F238E27FC236}">
                  <a16:creationId xmlns:a16="http://schemas.microsoft.com/office/drawing/2014/main" id="{ACE05832-9EEF-43E6-B958-86FFC22C5D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16" y="1142"/>
              <a:ext cx="677" cy="1210"/>
              <a:chOff x="0" y="0"/>
              <a:chExt cx="20417" cy="20000"/>
            </a:xfrm>
          </p:grpSpPr>
          <p:sp>
            <p:nvSpPr>
              <p:cNvPr id="317495" name="Line 55">
                <a:extLst>
                  <a:ext uri="{FF2B5EF4-FFF2-40B4-BE49-F238E27FC236}">
                    <a16:creationId xmlns:a16="http://schemas.microsoft.com/office/drawing/2014/main" id="{D13044DA-6E8E-4329-B4B2-017B38A30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96" name="Line 56">
                <a:extLst>
                  <a:ext uri="{FF2B5EF4-FFF2-40B4-BE49-F238E27FC236}">
                    <a16:creationId xmlns:a16="http://schemas.microsoft.com/office/drawing/2014/main" id="{FBB71EE0-A935-40B3-B421-2618A7DEE4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9989"/>
                <a:ext cx="20417" cy="1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497" name="Line 57">
                <a:extLst>
                  <a:ext uri="{FF2B5EF4-FFF2-40B4-BE49-F238E27FC236}">
                    <a16:creationId xmlns:a16="http://schemas.microsoft.com/office/drawing/2014/main" id="{FA76AE02-275A-4B84-8A5C-F2A59B8F9D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00" y="0"/>
                <a:ext cx="17" cy="20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7512" name="Rectangle 72">
            <a:extLst>
              <a:ext uri="{FF2B5EF4-FFF2-40B4-BE49-F238E27FC236}">
                <a16:creationId xmlns:a16="http://schemas.microsoft.com/office/drawing/2014/main" id="{E3A9F594-1EB5-4F62-A299-D7E9D76DA3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762000"/>
          </a:xfrm>
          <a:noFill/>
          <a:ln/>
        </p:spPr>
        <p:txBody>
          <a:bodyPr/>
          <a:lstStyle/>
          <a:p>
            <a:r>
              <a:rPr lang="en-US" altLang="zh-CN" b="1">
                <a:ea typeface="楷体_GB2312" pitchFamily="49" charset="-122"/>
              </a:rPr>
              <a:t>§6-3 </a:t>
            </a:r>
            <a:r>
              <a:rPr lang="zh-CN" altLang="en-US" b="1">
                <a:ea typeface="楷体_GB2312" pitchFamily="49" charset="-122"/>
              </a:rPr>
              <a:t>水蒸气的定压发生过程</a:t>
            </a:r>
          </a:p>
        </p:txBody>
      </p:sp>
      <p:sp>
        <p:nvSpPr>
          <p:cNvPr id="317520" name="Rectangle 80">
            <a:extLst>
              <a:ext uri="{FF2B5EF4-FFF2-40B4-BE49-F238E27FC236}">
                <a16:creationId xmlns:a16="http://schemas.microsoft.com/office/drawing/2014/main" id="{A13E25CE-B1ED-4272-B738-AF0D698EA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290" y="3121720"/>
            <a:ext cx="9477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 &lt; 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17521" name="Rectangle 81">
            <a:extLst>
              <a:ext uri="{FF2B5EF4-FFF2-40B4-BE49-F238E27FC236}">
                <a16:creationId xmlns:a16="http://schemas.microsoft.com/office/drawing/2014/main" id="{7FD2BADA-11DD-4DB8-8E4B-0C02B00B0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3137594"/>
            <a:ext cx="9477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 = 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17522" name="Rectangle 82">
            <a:extLst>
              <a:ext uri="{FF2B5EF4-FFF2-40B4-BE49-F238E27FC236}">
                <a16:creationId xmlns:a16="http://schemas.microsoft.com/office/drawing/2014/main" id="{AD1FDE05-AE7D-40CA-984D-21A3B74410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3137594"/>
            <a:ext cx="9477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 = 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17523" name="Rectangle 83">
            <a:extLst>
              <a:ext uri="{FF2B5EF4-FFF2-40B4-BE49-F238E27FC236}">
                <a16:creationId xmlns:a16="http://schemas.microsoft.com/office/drawing/2014/main" id="{F7FE84F4-725F-4090-A921-600528EBC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3458" y="3121719"/>
            <a:ext cx="9477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 = 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17524" name="Rectangle 84">
            <a:extLst>
              <a:ext uri="{FF2B5EF4-FFF2-40B4-BE49-F238E27FC236}">
                <a16:creationId xmlns:a16="http://schemas.microsoft.com/office/drawing/2014/main" id="{344AC262-9723-48A6-984F-13733F344C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8168" y="3120135"/>
            <a:ext cx="9477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 &gt; 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17526" name="Rectangle 86">
            <a:extLst>
              <a:ext uri="{FF2B5EF4-FFF2-40B4-BE49-F238E27FC236}">
                <a16:creationId xmlns:a16="http://schemas.microsoft.com/office/drawing/2014/main" id="{4B7E2326-5975-4903-B7AF-70F7C7350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9188" y="4221163"/>
            <a:ext cx="11160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v = v’</a:t>
            </a:r>
            <a:endParaRPr lang="en-US" altLang="zh-CN" sz="3200" baseline="-250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317527" name="Rectangle 87">
            <a:extLst>
              <a:ext uri="{FF2B5EF4-FFF2-40B4-BE49-F238E27FC236}">
                <a16:creationId xmlns:a16="http://schemas.microsoft.com/office/drawing/2014/main" id="{B95CF025-69EC-4862-9BF2-D193179DD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91000"/>
            <a:ext cx="1250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v = v’’</a:t>
            </a:r>
            <a:endParaRPr lang="en-US" altLang="zh-CN" sz="3200" baseline="-250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grpSp>
        <p:nvGrpSpPr>
          <p:cNvPr id="317560" name="Group 120">
            <a:extLst>
              <a:ext uri="{FF2B5EF4-FFF2-40B4-BE49-F238E27FC236}">
                <a16:creationId xmlns:a16="http://schemas.microsoft.com/office/drawing/2014/main" id="{DF8CD99F-5555-4E1C-9E1C-55EFF4E39D2D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4191000"/>
            <a:ext cx="8153400" cy="609600"/>
            <a:chOff x="480" y="2640"/>
            <a:chExt cx="5136" cy="384"/>
          </a:xfrm>
        </p:grpSpPr>
        <p:sp>
          <p:nvSpPr>
            <p:cNvPr id="317525" name="Rectangle 85">
              <a:extLst>
                <a:ext uri="{FF2B5EF4-FFF2-40B4-BE49-F238E27FC236}">
                  <a16:creationId xmlns:a16="http://schemas.microsoft.com/office/drawing/2014/main" id="{12E14EEE-B7B1-4CBA-A03F-40D09E0954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2659"/>
              <a:ext cx="703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 dirty="0">
                  <a:solidFill>
                    <a:srgbClr val="66FF66"/>
                  </a:solidFill>
                  <a:ea typeface="宋体" panose="02010600030101010101" pitchFamily="2" charset="-122"/>
                </a:rPr>
                <a:t>v &lt; v’</a:t>
              </a:r>
              <a:endPara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28" name="Rectangle 88">
              <a:extLst>
                <a:ext uri="{FF2B5EF4-FFF2-40B4-BE49-F238E27FC236}">
                  <a16:creationId xmlns:a16="http://schemas.microsoft.com/office/drawing/2014/main" id="{66E98BBB-1B9B-4D49-9DC7-FCB06A2F7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5" y="2659"/>
              <a:ext cx="119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v ’&lt; v &lt;v’’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29" name="Rectangle 89">
              <a:extLst>
                <a:ext uri="{FF2B5EF4-FFF2-40B4-BE49-F238E27FC236}">
                  <a16:creationId xmlns:a16="http://schemas.microsoft.com/office/drawing/2014/main" id="{7AE2744D-EE13-418B-B437-88312B7DC8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28" y="2640"/>
              <a:ext cx="7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v &gt; v’’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317559" name="Group 119">
            <a:extLst>
              <a:ext uri="{FF2B5EF4-FFF2-40B4-BE49-F238E27FC236}">
                <a16:creationId xmlns:a16="http://schemas.microsoft.com/office/drawing/2014/main" id="{796EDC39-CE94-413F-85BB-A966927131C9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3733804"/>
            <a:ext cx="8763000" cy="536575"/>
            <a:chOff x="240" y="2352"/>
            <a:chExt cx="5520" cy="338"/>
          </a:xfrm>
        </p:grpSpPr>
        <p:sp>
          <p:nvSpPr>
            <p:cNvPr id="317530" name="Rectangle 90">
              <a:extLst>
                <a:ext uri="{FF2B5EF4-FFF2-40B4-BE49-F238E27FC236}">
                  <a16:creationId xmlns:a16="http://schemas.microsoft.com/office/drawing/2014/main" id="{1EF3032C-CCDD-4374-949E-BB6EDE107B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2360"/>
              <a:ext cx="101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tx1"/>
                  </a:solidFill>
                  <a:ea typeface="宋体" panose="02010600030101010101" pitchFamily="2" charset="-122"/>
                </a:rPr>
                <a:t>未饱和水</a:t>
              </a:r>
            </a:p>
          </p:txBody>
        </p:sp>
        <p:sp>
          <p:nvSpPr>
            <p:cNvPr id="317531" name="Rectangle 91">
              <a:extLst>
                <a:ext uri="{FF2B5EF4-FFF2-40B4-BE49-F238E27FC236}">
                  <a16:creationId xmlns:a16="http://schemas.microsoft.com/office/drawing/2014/main" id="{A3FE8206-5428-41B8-A7F4-8A1C239E1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" y="2352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chemeClr val="tx1"/>
                  </a:solidFill>
                  <a:ea typeface="宋体" panose="02010600030101010101" pitchFamily="2" charset="-122"/>
                </a:rPr>
                <a:t>饱和水</a:t>
              </a:r>
            </a:p>
          </p:txBody>
        </p:sp>
        <p:sp>
          <p:nvSpPr>
            <p:cNvPr id="317532" name="Rectangle 92">
              <a:extLst>
                <a:ext uri="{FF2B5EF4-FFF2-40B4-BE49-F238E27FC236}">
                  <a16:creationId xmlns:a16="http://schemas.microsoft.com/office/drawing/2014/main" id="{E303A673-5223-4DD8-97E0-0BD5CCA74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7" y="2363"/>
              <a:ext cx="124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tx1"/>
                  </a:solidFill>
                  <a:ea typeface="宋体" panose="02010600030101010101" pitchFamily="2" charset="-122"/>
                </a:rPr>
                <a:t>饱和湿蒸汽</a:t>
              </a:r>
            </a:p>
          </p:txBody>
        </p:sp>
        <p:sp>
          <p:nvSpPr>
            <p:cNvPr id="317533" name="Rectangle 93">
              <a:extLst>
                <a:ext uri="{FF2B5EF4-FFF2-40B4-BE49-F238E27FC236}">
                  <a16:creationId xmlns:a16="http://schemas.microsoft.com/office/drawing/2014/main" id="{937790C2-C0DE-46A6-80CA-EDB51D3F7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4" y="2361"/>
              <a:ext cx="124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tx1"/>
                  </a:solidFill>
                  <a:ea typeface="宋体" panose="02010600030101010101" pitchFamily="2" charset="-122"/>
                </a:rPr>
                <a:t>饱和干蒸汽</a:t>
              </a:r>
            </a:p>
          </p:txBody>
        </p:sp>
        <p:sp>
          <p:nvSpPr>
            <p:cNvPr id="317534" name="Rectangle 94">
              <a:extLst>
                <a:ext uri="{FF2B5EF4-FFF2-40B4-BE49-F238E27FC236}">
                  <a16:creationId xmlns:a16="http://schemas.microsoft.com/office/drawing/2014/main" id="{4BB1FB2D-0E52-40E2-84CE-117EB8DCAE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4" y="2361"/>
              <a:ext cx="101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zh-CN" altLang="en-US" sz="2800">
                  <a:solidFill>
                    <a:schemeClr val="tx1"/>
                  </a:solidFill>
                  <a:ea typeface="宋体" panose="02010600030101010101" pitchFamily="2" charset="-122"/>
                </a:rPr>
                <a:t>过热蒸汽</a:t>
              </a:r>
            </a:p>
          </p:txBody>
        </p:sp>
      </p:grpSp>
      <p:grpSp>
        <p:nvGrpSpPr>
          <p:cNvPr id="317561" name="Group 121">
            <a:extLst>
              <a:ext uri="{FF2B5EF4-FFF2-40B4-BE49-F238E27FC236}">
                <a16:creationId xmlns:a16="http://schemas.microsoft.com/office/drawing/2014/main" id="{48FB8FB8-37F2-4B23-89A3-D167B7CB9B24}"/>
              </a:ext>
            </a:extLst>
          </p:cNvPr>
          <p:cNvGrpSpPr>
            <a:grpSpLocks/>
          </p:cNvGrpSpPr>
          <p:nvPr/>
        </p:nvGrpSpPr>
        <p:grpSpPr bwMode="auto">
          <a:xfrm>
            <a:off x="2344738" y="4648200"/>
            <a:ext cx="4818062" cy="609600"/>
            <a:chOff x="1477" y="2928"/>
            <a:chExt cx="3035" cy="384"/>
          </a:xfrm>
        </p:grpSpPr>
        <p:sp>
          <p:nvSpPr>
            <p:cNvPr id="317536" name="Rectangle 96">
              <a:extLst>
                <a:ext uri="{FF2B5EF4-FFF2-40B4-BE49-F238E27FC236}">
                  <a16:creationId xmlns:a16="http://schemas.microsoft.com/office/drawing/2014/main" id="{F8AF36B3-410C-40E3-8A22-43B44CBB6E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7" y="2947"/>
              <a:ext cx="759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h = h’</a:t>
              </a:r>
              <a:endPara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37" name="Rectangle 97">
              <a:extLst>
                <a:ext uri="{FF2B5EF4-FFF2-40B4-BE49-F238E27FC236}">
                  <a16:creationId xmlns:a16="http://schemas.microsoft.com/office/drawing/2014/main" id="{E6964495-DC00-48DE-9804-D5D2804A0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8" y="2928"/>
              <a:ext cx="8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h = h’’</a:t>
              </a:r>
              <a:endPara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317562" name="Group 122">
            <a:extLst>
              <a:ext uri="{FF2B5EF4-FFF2-40B4-BE49-F238E27FC236}">
                <a16:creationId xmlns:a16="http://schemas.microsoft.com/office/drawing/2014/main" id="{ED14A27A-B866-47C4-B637-E52F26672998}"/>
              </a:ext>
            </a:extLst>
          </p:cNvPr>
          <p:cNvGrpSpPr>
            <a:grpSpLocks/>
          </p:cNvGrpSpPr>
          <p:nvPr/>
        </p:nvGrpSpPr>
        <p:grpSpPr bwMode="auto">
          <a:xfrm>
            <a:off x="717550" y="4648200"/>
            <a:ext cx="8242300" cy="609600"/>
            <a:chOff x="452" y="2928"/>
            <a:chExt cx="5192" cy="384"/>
          </a:xfrm>
        </p:grpSpPr>
        <p:sp>
          <p:nvSpPr>
            <p:cNvPr id="317535" name="Rectangle 95">
              <a:extLst>
                <a:ext uri="{FF2B5EF4-FFF2-40B4-BE49-F238E27FC236}">
                  <a16:creationId xmlns:a16="http://schemas.microsoft.com/office/drawing/2014/main" id="{053AB778-F19F-4F94-8200-605108C9A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" y="2947"/>
              <a:ext cx="759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h &lt; h’</a:t>
              </a:r>
              <a:endPara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38" name="Rectangle 98">
              <a:extLst>
                <a:ext uri="{FF2B5EF4-FFF2-40B4-BE49-F238E27FC236}">
                  <a16:creationId xmlns:a16="http://schemas.microsoft.com/office/drawing/2014/main" id="{5A53D375-7B2C-4910-8BFE-17D5FEC49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3" y="2947"/>
              <a:ext cx="128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h ’&lt; h &lt;h’’</a:t>
              </a:r>
              <a:endPara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39" name="Rectangle 99">
              <a:extLst>
                <a:ext uri="{FF2B5EF4-FFF2-40B4-BE49-F238E27FC236}">
                  <a16:creationId xmlns:a16="http://schemas.microsoft.com/office/drawing/2014/main" id="{B8AE0814-94A1-4A5A-B9FE-CBB62DB4F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928"/>
              <a:ext cx="8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h &gt; h’’</a:t>
              </a:r>
              <a:endPara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317563" name="Group 123">
            <a:extLst>
              <a:ext uri="{FF2B5EF4-FFF2-40B4-BE49-F238E27FC236}">
                <a16:creationId xmlns:a16="http://schemas.microsoft.com/office/drawing/2014/main" id="{49C392A9-62B8-4326-9B72-17A5B018A1F4}"/>
              </a:ext>
            </a:extLst>
          </p:cNvPr>
          <p:cNvGrpSpPr>
            <a:grpSpLocks/>
          </p:cNvGrpSpPr>
          <p:nvPr/>
        </p:nvGrpSpPr>
        <p:grpSpPr bwMode="auto">
          <a:xfrm>
            <a:off x="784225" y="5105400"/>
            <a:ext cx="8108950" cy="609600"/>
            <a:chOff x="494" y="3216"/>
            <a:chExt cx="5108" cy="384"/>
          </a:xfrm>
        </p:grpSpPr>
        <p:sp>
          <p:nvSpPr>
            <p:cNvPr id="317540" name="Rectangle 100">
              <a:extLst>
                <a:ext uri="{FF2B5EF4-FFF2-40B4-BE49-F238E27FC236}">
                  <a16:creationId xmlns:a16="http://schemas.microsoft.com/office/drawing/2014/main" id="{A68152CE-898B-4577-9F8E-E58E9E174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" y="3235"/>
              <a:ext cx="67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s &lt; s’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41" name="Rectangle 101">
              <a:extLst>
                <a:ext uri="{FF2B5EF4-FFF2-40B4-BE49-F238E27FC236}">
                  <a16:creationId xmlns:a16="http://schemas.microsoft.com/office/drawing/2014/main" id="{053A90B6-3A91-4839-BCCB-89DC0BED9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" y="3235"/>
              <a:ext cx="67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s = s’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42" name="Rectangle 102">
              <a:extLst>
                <a:ext uri="{FF2B5EF4-FFF2-40B4-BE49-F238E27FC236}">
                  <a16:creationId xmlns:a16="http://schemas.microsoft.com/office/drawing/2014/main" id="{A9433B6A-359E-4CC9-9060-856DF5965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0" y="3216"/>
              <a:ext cx="76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s = s’’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43" name="Rectangle 103">
              <a:extLst>
                <a:ext uri="{FF2B5EF4-FFF2-40B4-BE49-F238E27FC236}">
                  <a16:creationId xmlns:a16="http://schemas.microsoft.com/office/drawing/2014/main" id="{343430F8-418F-4DD5-A9CE-F74A654A13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" y="3235"/>
              <a:ext cx="115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s ’&lt; s &lt;s’’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17544" name="Rectangle 104">
              <a:extLst>
                <a:ext uri="{FF2B5EF4-FFF2-40B4-BE49-F238E27FC236}">
                  <a16:creationId xmlns:a16="http://schemas.microsoft.com/office/drawing/2014/main" id="{34103643-6003-4D59-ACE9-E60985B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2" y="3216"/>
              <a:ext cx="76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s &gt; s’’</a:t>
              </a:r>
              <a:endPara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317556" name="Group 116">
            <a:extLst>
              <a:ext uri="{FF2B5EF4-FFF2-40B4-BE49-F238E27FC236}">
                <a16:creationId xmlns:a16="http://schemas.microsoft.com/office/drawing/2014/main" id="{E07323D7-ABE2-4C7B-B570-DE84F65E36B1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5653088"/>
            <a:ext cx="1600200" cy="747712"/>
            <a:chOff x="768" y="3561"/>
            <a:chExt cx="1008" cy="471"/>
          </a:xfrm>
        </p:grpSpPr>
        <p:sp>
          <p:nvSpPr>
            <p:cNvPr id="317545" name="Line 105">
              <a:extLst>
                <a:ext uri="{FF2B5EF4-FFF2-40B4-BE49-F238E27FC236}">
                  <a16:creationId xmlns:a16="http://schemas.microsoft.com/office/drawing/2014/main" id="{52D19126-6E7E-4CDB-BF5B-2D26980185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8" y="3600"/>
              <a:ext cx="0" cy="432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47" name="Line 107">
              <a:extLst>
                <a:ext uri="{FF2B5EF4-FFF2-40B4-BE49-F238E27FC236}">
                  <a16:creationId xmlns:a16="http://schemas.microsoft.com/office/drawing/2014/main" id="{D4FD873C-27E3-44A4-8165-AA5748309D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600"/>
              <a:ext cx="0" cy="432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49" name="Line 109">
              <a:extLst>
                <a:ext uri="{FF2B5EF4-FFF2-40B4-BE49-F238E27FC236}">
                  <a16:creationId xmlns:a16="http://schemas.microsoft.com/office/drawing/2014/main" id="{45604C8B-5266-454D-A8A1-AA0C2CFF7D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8" y="3888"/>
              <a:ext cx="1008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52" name="Rectangle 112">
              <a:extLst>
                <a:ext uri="{FF2B5EF4-FFF2-40B4-BE49-F238E27FC236}">
                  <a16:creationId xmlns:a16="http://schemas.microsoft.com/office/drawing/2014/main" id="{490E1B68-4C01-40E0-B104-DCEFC5260A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561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水预热</a:t>
              </a:r>
            </a:p>
          </p:txBody>
        </p:sp>
      </p:grpSp>
      <p:grpSp>
        <p:nvGrpSpPr>
          <p:cNvPr id="317557" name="Group 117">
            <a:extLst>
              <a:ext uri="{FF2B5EF4-FFF2-40B4-BE49-F238E27FC236}">
                <a16:creationId xmlns:a16="http://schemas.microsoft.com/office/drawing/2014/main" id="{8C7D4666-68A9-4F81-9294-7B818EE5937D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5638800"/>
            <a:ext cx="3581400" cy="685800"/>
            <a:chOff x="1776" y="3552"/>
            <a:chExt cx="2256" cy="432"/>
          </a:xfrm>
        </p:grpSpPr>
        <p:sp>
          <p:nvSpPr>
            <p:cNvPr id="317546" name="Line 106">
              <a:extLst>
                <a:ext uri="{FF2B5EF4-FFF2-40B4-BE49-F238E27FC236}">
                  <a16:creationId xmlns:a16="http://schemas.microsoft.com/office/drawing/2014/main" id="{64120E12-B300-484D-8E98-D6DBCF0623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3552"/>
              <a:ext cx="0" cy="432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50" name="Line 110">
              <a:extLst>
                <a:ext uri="{FF2B5EF4-FFF2-40B4-BE49-F238E27FC236}">
                  <a16:creationId xmlns:a16="http://schemas.microsoft.com/office/drawing/2014/main" id="{AB135D03-C34C-47DC-BEBF-B73BEBC0D4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888"/>
              <a:ext cx="2256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53" name="Rectangle 113">
              <a:extLst>
                <a:ext uri="{FF2B5EF4-FFF2-40B4-BE49-F238E27FC236}">
                  <a16:creationId xmlns:a16="http://schemas.microsoft.com/office/drawing/2014/main" id="{288E3392-5F73-49D7-BA50-F049ABDD9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5" y="3561"/>
              <a:ext cx="56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汽化</a:t>
              </a:r>
            </a:p>
          </p:txBody>
        </p:sp>
      </p:grpSp>
      <p:grpSp>
        <p:nvGrpSpPr>
          <p:cNvPr id="317558" name="Group 118">
            <a:extLst>
              <a:ext uri="{FF2B5EF4-FFF2-40B4-BE49-F238E27FC236}">
                <a16:creationId xmlns:a16="http://schemas.microsoft.com/office/drawing/2014/main" id="{A45E0241-1DAA-432E-886C-0A5C8224D148}"/>
              </a:ext>
            </a:extLst>
          </p:cNvPr>
          <p:cNvGrpSpPr>
            <a:grpSpLocks/>
          </p:cNvGrpSpPr>
          <p:nvPr/>
        </p:nvGrpSpPr>
        <p:grpSpPr bwMode="auto">
          <a:xfrm>
            <a:off x="6400800" y="5638800"/>
            <a:ext cx="1752600" cy="685800"/>
            <a:chOff x="4032" y="3552"/>
            <a:chExt cx="1104" cy="432"/>
          </a:xfrm>
        </p:grpSpPr>
        <p:sp>
          <p:nvSpPr>
            <p:cNvPr id="317548" name="Line 108">
              <a:extLst>
                <a:ext uri="{FF2B5EF4-FFF2-40B4-BE49-F238E27FC236}">
                  <a16:creationId xmlns:a16="http://schemas.microsoft.com/office/drawing/2014/main" id="{4AE68B0C-31E5-49B0-9770-DAF7951807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6" y="3552"/>
              <a:ext cx="0" cy="432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51" name="Line 111">
              <a:extLst>
                <a:ext uri="{FF2B5EF4-FFF2-40B4-BE49-F238E27FC236}">
                  <a16:creationId xmlns:a16="http://schemas.microsoft.com/office/drawing/2014/main" id="{F0D4D92F-90BD-4C3A-A340-33CE5B6A1B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3888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7554" name="Rectangle 114">
              <a:extLst>
                <a:ext uri="{FF2B5EF4-FFF2-40B4-BE49-F238E27FC236}">
                  <a16:creationId xmlns:a16="http://schemas.microsoft.com/office/drawing/2014/main" id="{46AF4CDE-49F6-4BFE-BCCF-994D4DF87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3552"/>
              <a:ext cx="56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过热</a:t>
              </a:r>
            </a:p>
          </p:txBody>
        </p:sp>
      </p:grpSp>
      <p:sp>
        <p:nvSpPr>
          <p:cNvPr id="317555" name="AutoShape 115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79BB6112-A6F9-466B-A5AB-7213A793E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6172200"/>
            <a:ext cx="838200" cy="6858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7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7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7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7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7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7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7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7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7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7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17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7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7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7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7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7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7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7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26" grpId="0"/>
      <p:bldP spid="3175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>
            <a:extLst>
              <a:ext uri="{FF2B5EF4-FFF2-40B4-BE49-F238E27FC236}">
                <a16:creationId xmlns:a16="http://schemas.microsoft.com/office/drawing/2014/main" id="{D5F81B5B-30D6-488B-BA46-80313160DD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8458200" cy="762000"/>
          </a:xfrm>
          <a:noFill/>
          <a:ln/>
        </p:spPr>
        <p:txBody>
          <a:bodyPr/>
          <a:lstStyle/>
          <a:p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两相比例由</a:t>
            </a:r>
            <a:r>
              <a:rPr lang="zh-CN" altLang="en-US" b="1">
                <a:solidFill>
                  <a:srgbClr val="66FF66"/>
                </a:solidFill>
                <a:ea typeface="楷体_GB2312" pitchFamily="49" charset="-122"/>
              </a:rPr>
              <a:t>干度</a:t>
            </a:r>
            <a:r>
              <a:rPr lang="en-US" altLang="zh-CN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x</a:t>
            </a:r>
            <a:r>
              <a:rPr lang="zh-CN" altLang="en-US" b="1">
                <a:ea typeface="楷体_GB2312" pitchFamily="49" charset="-122"/>
              </a:rPr>
              <a:t>确定</a:t>
            </a:r>
          </a:p>
        </p:txBody>
      </p:sp>
      <p:sp>
        <p:nvSpPr>
          <p:cNvPr id="327683" name="Text Box 3">
            <a:extLst>
              <a:ext uri="{FF2B5EF4-FFF2-40B4-BE49-F238E27FC236}">
                <a16:creationId xmlns:a16="http://schemas.microsoft.com/office/drawing/2014/main" id="{75513D40-6EEF-45A5-A697-23CDF9C6C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1143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定义</a:t>
            </a:r>
          </a:p>
        </p:txBody>
      </p:sp>
      <p:sp>
        <p:nvSpPr>
          <p:cNvPr id="327685" name="Text Box 5">
            <a:extLst>
              <a:ext uri="{FF2B5EF4-FFF2-40B4-BE49-F238E27FC236}">
                <a16:creationId xmlns:a16="http://schemas.microsoft.com/office/drawing/2014/main" id="{D97BBF5C-E443-4933-B6FD-9BA80D7E2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667000"/>
            <a:ext cx="2362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干饱和蒸汽</a:t>
            </a:r>
          </a:p>
        </p:txBody>
      </p:sp>
      <p:graphicFrame>
        <p:nvGraphicFramePr>
          <p:cNvPr id="327689" name="Object 9">
            <a:extLst>
              <a:ext uri="{FF2B5EF4-FFF2-40B4-BE49-F238E27FC236}">
                <a16:creationId xmlns:a16="http://schemas.microsoft.com/office/drawing/2014/main" id="{51D506BB-C16E-4B36-B0D6-861296C48C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8988" y="1046163"/>
          <a:ext cx="6246812" cy="119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332" name="Equation" r:id="rId3" imgW="2019240" imgH="444240" progId="Equation.DSMT4">
                  <p:embed/>
                </p:oleObj>
              </mc:Choice>
              <mc:Fallback>
                <p:oleObj name="Equation" r:id="rId3" imgW="2019240" imgH="444240" progId="Equation.DSMT4">
                  <p:embed/>
                  <p:pic>
                    <p:nvPicPr>
                      <p:cNvPr id="327689" name="Object 9">
                        <a:extLst>
                          <a:ext uri="{FF2B5EF4-FFF2-40B4-BE49-F238E27FC236}">
                            <a16:creationId xmlns:a16="http://schemas.microsoft.com/office/drawing/2014/main" id="{51D506BB-C16E-4B36-B0D6-861296C48C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8988" y="1046163"/>
                        <a:ext cx="6246812" cy="1198562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690" name="Text Box 10">
            <a:extLst>
              <a:ext uri="{FF2B5EF4-FFF2-40B4-BE49-F238E27FC236}">
                <a16:creationId xmlns:a16="http://schemas.microsoft.com/office/drawing/2014/main" id="{79EF8AB3-25B0-4D5C-8FE5-2107A75EAC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2667000"/>
            <a:ext cx="1524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饱和水</a:t>
            </a:r>
          </a:p>
        </p:txBody>
      </p:sp>
      <p:sp>
        <p:nvSpPr>
          <p:cNvPr id="327691" name="AutoShape 11">
            <a:extLst>
              <a:ext uri="{FF2B5EF4-FFF2-40B4-BE49-F238E27FC236}">
                <a16:creationId xmlns:a16="http://schemas.microsoft.com/office/drawing/2014/main" id="{B5B95595-2343-4DFB-AEAF-8F3C3A7F26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1752600"/>
            <a:ext cx="609600" cy="533400"/>
          </a:xfrm>
          <a:prstGeom prst="wedgeRoundRectCallout">
            <a:avLst>
              <a:gd name="adj1" fmla="val -203125"/>
              <a:gd name="adj2" fmla="val 123514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27692" name="AutoShape 12">
            <a:extLst>
              <a:ext uri="{FF2B5EF4-FFF2-40B4-BE49-F238E27FC236}">
                <a16:creationId xmlns:a16="http://schemas.microsoft.com/office/drawing/2014/main" id="{5E4E359E-0316-4D9B-A1BB-C45D0903A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1752600"/>
            <a:ext cx="609600" cy="533400"/>
          </a:xfrm>
          <a:prstGeom prst="wedgeRoundRectCallout">
            <a:avLst>
              <a:gd name="adj1" fmla="val 71875"/>
              <a:gd name="adj2" fmla="val 130653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27694" name="Text Box 14">
            <a:extLst>
              <a:ext uri="{FF2B5EF4-FFF2-40B4-BE49-F238E27FC236}">
                <a16:creationId xmlns:a16="http://schemas.microsoft.com/office/drawing/2014/main" id="{2F851C34-0A70-4F32-9C0C-AA3E0276F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459163"/>
            <a:ext cx="32766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干度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x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的说明：</a:t>
            </a:r>
          </a:p>
        </p:txBody>
      </p:sp>
      <p:grpSp>
        <p:nvGrpSpPr>
          <p:cNvPr id="327699" name="Group 19">
            <a:extLst>
              <a:ext uri="{FF2B5EF4-FFF2-40B4-BE49-F238E27FC236}">
                <a16:creationId xmlns:a16="http://schemas.microsoft.com/office/drawing/2014/main" id="{60D2CEB4-073E-4DEC-AB4B-75E6556EFDA4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144963"/>
            <a:ext cx="7391400" cy="579437"/>
            <a:chOff x="288" y="2611"/>
            <a:chExt cx="4656" cy="365"/>
          </a:xfrm>
        </p:grpSpPr>
        <p:sp>
          <p:nvSpPr>
            <p:cNvPr id="327686" name="Text Box 6">
              <a:extLst>
                <a:ext uri="{FF2B5EF4-FFF2-40B4-BE49-F238E27FC236}">
                  <a16:creationId xmlns:a16="http://schemas.microsoft.com/office/drawing/2014/main" id="{7E997102-B48C-4D32-A309-8E49EAF9EB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611"/>
              <a:ext cx="18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x = 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 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饱和水</a:t>
              </a:r>
            </a:p>
          </p:txBody>
        </p:sp>
        <p:sp>
          <p:nvSpPr>
            <p:cNvPr id="327693" name="Text Box 13">
              <a:extLst>
                <a:ext uri="{FF2B5EF4-FFF2-40B4-BE49-F238E27FC236}">
                  <a16:creationId xmlns:a16="http://schemas.microsoft.com/office/drawing/2014/main" id="{54B015BC-246E-4376-B52E-44F8711A43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611"/>
              <a:ext cx="230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x = 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1 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干饱和蒸汽</a:t>
              </a:r>
            </a:p>
          </p:txBody>
        </p:sp>
        <p:pic>
          <p:nvPicPr>
            <p:cNvPr id="327695" name="Picture 15">
              <a:extLst>
                <a:ext uri="{FF2B5EF4-FFF2-40B4-BE49-F238E27FC236}">
                  <a16:creationId xmlns:a16="http://schemas.microsoft.com/office/drawing/2014/main" id="{3A9ED5E5-68AB-4E3C-BC27-943BEBBF9C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2736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7700" name="Group 20">
            <a:extLst>
              <a:ext uri="{FF2B5EF4-FFF2-40B4-BE49-F238E27FC236}">
                <a16:creationId xmlns:a16="http://schemas.microsoft.com/office/drawing/2014/main" id="{D9B6A4A4-F0A5-4C04-BBC0-CF717FFEF5F3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754563"/>
            <a:ext cx="3505200" cy="579437"/>
            <a:chOff x="288" y="2995"/>
            <a:chExt cx="2208" cy="365"/>
          </a:xfrm>
        </p:grpSpPr>
        <p:sp>
          <p:nvSpPr>
            <p:cNvPr id="327687" name="Text Box 7">
              <a:extLst>
                <a:ext uri="{FF2B5EF4-FFF2-40B4-BE49-F238E27FC236}">
                  <a16:creationId xmlns:a16="http://schemas.microsoft.com/office/drawing/2014/main" id="{63935155-697E-478A-BEFE-704F42A016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995"/>
              <a:ext cx="196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≤ 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x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≤ 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</a:p>
          </p:txBody>
        </p:sp>
        <p:pic>
          <p:nvPicPr>
            <p:cNvPr id="327696" name="Picture 16">
              <a:extLst>
                <a:ext uri="{FF2B5EF4-FFF2-40B4-BE49-F238E27FC236}">
                  <a16:creationId xmlns:a16="http://schemas.microsoft.com/office/drawing/2014/main" id="{20D304BD-8775-45A3-9D80-6944097C1B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3123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7701" name="Group 21">
            <a:extLst>
              <a:ext uri="{FF2B5EF4-FFF2-40B4-BE49-F238E27FC236}">
                <a16:creationId xmlns:a16="http://schemas.microsoft.com/office/drawing/2014/main" id="{93997BF5-3A09-4C61-A79A-52A9301B4CA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5440363"/>
            <a:ext cx="7620000" cy="579437"/>
            <a:chOff x="288" y="3427"/>
            <a:chExt cx="4800" cy="365"/>
          </a:xfrm>
        </p:grpSpPr>
        <p:pic>
          <p:nvPicPr>
            <p:cNvPr id="327697" name="Picture 17">
              <a:extLst>
                <a:ext uri="{FF2B5EF4-FFF2-40B4-BE49-F238E27FC236}">
                  <a16:creationId xmlns:a16="http://schemas.microsoft.com/office/drawing/2014/main" id="{4059A239-AE32-4405-8989-9E5DA9A72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3555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7698" name="Text Box 18">
              <a:extLst>
                <a:ext uri="{FF2B5EF4-FFF2-40B4-BE49-F238E27FC236}">
                  <a16:creationId xmlns:a16="http://schemas.microsoft.com/office/drawing/2014/main" id="{E535AFD1-57A8-48F9-A261-CF417FFB6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3427"/>
              <a:ext cx="456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在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过冷水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和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过热蒸汽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区域，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x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无意义</a:t>
              </a:r>
            </a:p>
          </p:txBody>
        </p:sp>
      </p:grpSp>
      <p:sp>
        <p:nvSpPr>
          <p:cNvPr id="327702" name="Text Box 22">
            <a:extLst>
              <a:ext uri="{FF2B5EF4-FFF2-40B4-BE49-F238E27FC236}">
                <a16:creationId xmlns:a16="http://schemas.microsoft.com/office/drawing/2014/main" id="{234D949A-0180-4EA2-9A7A-DE56C9A2D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819400"/>
            <a:ext cx="32766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000">
                <a:solidFill>
                  <a:srgbClr val="66FF66"/>
                </a:solidFill>
                <a:ea typeface="宋体" panose="02010600030101010101" pitchFamily="2" charset="-122"/>
              </a:rPr>
              <a:t>Quality</a:t>
            </a:r>
            <a:endParaRPr lang="en-US" altLang="zh-CN" sz="4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27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27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7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7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76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76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327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7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7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76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76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6" dur="500"/>
                                        <p:tgtEl>
                                          <p:spTgt spid="327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7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7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7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7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27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27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27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27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683" grpId="0" autoUpdateAnimBg="0"/>
      <p:bldP spid="327685" grpId="0" autoUpdateAnimBg="0"/>
      <p:bldP spid="327690" grpId="0" autoUpdateAnimBg="0"/>
      <p:bldP spid="327691" grpId="0" animBg="1" autoUpdateAnimBg="0"/>
      <p:bldP spid="327692" grpId="0" animBg="1" autoUpdateAnimBg="0"/>
      <p:bldP spid="327694" grpId="0" autoUpdateAnimBg="0"/>
      <p:bldP spid="327702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Rectangle 2">
            <a:extLst>
              <a:ext uri="{FF2B5EF4-FFF2-40B4-BE49-F238E27FC236}">
                <a16:creationId xmlns:a16="http://schemas.microsoft.com/office/drawing/2014/main" id="{CF7C78E6-CEB1-4474-9FCD-61AF7DB38C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84582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湿饱和蒸汽区状态参数</a:t>
            </a:r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的确定</a:t>
            </a:r>
          </a:p>
        </p:txBody>
      </p:sp>
      <p:sp>
        <p:nvSpPr>
          <p:cNvPr id="328713" name="Text Box 9">
            <a:extLst>
              <a:ext uri="{FF2B5EF4-FFF2-40B4-BE49-F238E27FC236}">
                <a16:creationId xmlns:a16="http://schemas.microsoft.com/office/drawing/2014/main" id="{AAAE67B3-2977-4EFC-A6A2-2BDFAA9EC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143000"/>
            <a:ext cx="75438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如果有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kg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湿蒸气，干度为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即有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kg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饱和蒸汽，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(1-x)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kg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饱和水。</a:t>
            </a:r>
          </a:p>
        </p:txBody>
      </p:sp>
      <p:graphicFrame>
        <p:nvGraphicFramePr>
          <p:cNvPr id="328715" name="Object 11">
            <a:extLst>
              <a:ext uri="{FF2B5EF4-FFF2-40B4-BE49-F238E27FC236}">
                <a16:creationId xmlns:a16="http://schemas.microsoft.com/office/drawing/2014/main" id="{B68796D8-8722-45AB-ABC9-C31FB1A521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1200" y="3200400"/>
          <a:ext cx="3055938" cy="617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60" name="Equation" r:id="rId3" imgW="1130040" imgH="228600" progId="Equation.DSMT4">
                  <p:embed/>
                </p:oleObj>
              </mc:Choice>
              <mc:Fallback>
                <p:oleObj name="Equation" r:id="rId3" imgW="1130040" imgH="228600" progId="Equation.DSMT4">
                  <p:embed/>
                  <p:pic>
                    <p:nvPicPr>
                      <p:cNvPr id="328715" name="Object 11">
                        <a:extLst>
                          <a:ext uri="{FF2B5EF4-FFF2-40B4-BE49-F238E27FC236}">
                            <a16:creationId xmlns:a16="http://schemas.microsoft.com/office/drawing/2014/main" id="{B68796D8-8722-45AB-ABC9-C31FB1A521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3200400"/>
                        <a:ext cx="3055938" cy="617538"/>
                      </a:xfrm>
                      <a:prstGeom prst="rect">
                        <a:avLst/>
                      </a:prstGeom>
                      <a:solidFill>
                        <a:srgbClr val="CCFFCC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8725" name="Group 21">
            <a:extLst>
              <a:ext uri="{FF2B5EF4-FFF2-40B4-BE49-F238E27FC236}">
                <a16:creationId xmlns:a16="http://schemas.microsoft.com/office/drawing/2014/main" id="{B639CD22-BE7A-40B7-84B0-528DB16D9B15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2508250"/>
            <a:ext cx="4648200" cy="2063750"/>
            <a:chOff x="624" y="1580"/>
            <a:chExt cx="2928" cy="1300"/>
          </a:xfrm>
        </p:grpSpPr>
        <p:sp>
          <p:nvSpPr>
            <p:cNvPr id="328719" name="AutoShape 15">
              <a:extLst>
                <a:ext uri="{FF2B5EF4-FFF2-40B4-BE49-F238E27FC236}">
                  <a16:creationId xmlns:a16="http://schemas.microsoft.com/office/drawing/2014/main" id="{1657E1BC-D92C-4581-BDD0-2B19557BC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1584"/>
              <a:ext cx="2928" cy="1296"/>
            </a:xfrm>
            <a:prstGeom prst="rightArrowCallout">
              <a:avLst>
                <a:gd name="adj1" fmla="val 25000"/>
                <a:gd name="adj2" fmla="val 25000"/>
                <a:gd name="adj3" fmla="val 37654"/>
                <a:gd name="adj4" fmla="val 66667"/>
              </a:avLst>
            </a:prstGeom>
            <a:solidFill>
              <a:srgbClr val="CC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28718" name="Object 14">
              <a:extLst>
                <a:ext uri="{FF2B5EF4-FFF2-40B4-BE49-F238E27FC236}">
                  <a16:creationId xmlns:a16="http://schemas.microsoft.com/office/drawing/2014/main" id="{CCCF15E0-FF93-4051-9ACA-6599BEC9AF5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72" y="1580"/>
            <a:ext cx="1900" cy="12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4361" name="Equation" r:id="rId5" imgW="1117440" imgH="736560" progId="Equation.DSMT4">
                    <p:embed/>
                  </p:oleObj>
                </mc:Choice>
                <mc:Fallback>
                  <p:oleObj name="Equation" r:id="rId5" imgW="1117440" imgH="736560" progId="Equation.DSMT4">
                    <p:embed/>
                    <p:pic>
                      <p:nvPicPr>
                        <p:cNvPr id="328718" name="Object 14">
                          <a:extLst>
                            <a:ext uri="{FF2B5EF4-FFF2-40B4-BE49-F238E27FC236}">
                              <a16:creationId xmlns:a16="http://schemas.microsoft.com/office/drawing/2014/main" id="{CCCF15E0-FF93-4051-9ACA-6599BEC9AF5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72" y="1580"/>
                          <a:ext cx="1900" cy="125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28721" name="Object 17">
            <a:extLst>
              <a:ext uri="{FF2B5EF4-FFF2-40B4-BE49-F238E27FC236}">
                <a16:creationId xmlns:a16="http://schemas.microsoft.com/office/drawing/2014/main" id="{A67AAF97-1ED9-4162-9993-E6B9862BDCA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15075" y="3905250"/>
          <a:ext cx="18542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62" name="Equation" r:id="rId7" imgW="685800" imgH="444240" progId="Equation.DSMT4">
                  <p:embed/>
                </p:oleObj>
              </mc:Choice>
              <mc:Fallback>
                <p:oleObj name="Equation" r:id="rId7" imgW="685800" imgH="444240" progId="Equation.DSMT4">
                  <p:embed/>
                  <p:pic>
                    <p:nvPicPr>
                      <p:cNvPr id="328721" name="Object 17">
                        <a:extLst>
                          <a:ext uri="{FF2B5EF4-FFF2-40B4-BE49-F238E27FC236}">
                            <a16:creationId xmlns:a16="http://schemas.microsoft.com/office/drawing/2014/main" id="{A67AAF97-1ED9-4162-9993-E6B9862BDCA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5075" y="3905250"/>
                        <a:ext cx="1854200" cy="120015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8722" name="Text Box 18">
            <a:extLst>
              <a:ext uri="{FF2B5EF4-FFF2-40B4-BE49-F238E27FC236}">
                <a16:creationId xmlns:a16="http://schemas.microsoft.com/office/drawing/2014/main" id="{A95F24FD-7027-419E-82A7-C2CBCD2772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084763"/>
            <a:ext cx="74739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已知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(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v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v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’’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)</a:t>
            </a:r>
            <a:r>
              <a:rPr lang="en-US" altLang="zh-CN" sz="4000">
                <a:solidFill>
                  <a:srgbClr val="FFFF66"/>
                </a:solidFill>
                <a:ea typeface="宋体" panose="02010600030101010101" pitchFamily="2" charset="-122"/>
              </a:rPr>
              <a:t>+</a:t>
            </a:r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干度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328723" name="AutoShape 19">
            <a:extLst>
              <a:ext uri="{FF2B5EF4-FFF2-40B4-BE49-F238E27FC236}">
                <a16:creationId xmlns:a16="http://schemas.microsoft.com/office/drawing/2014/main" id="{8E7F4CA0-CAE2-471F-9C42-CFA004E93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6008688"/>
            <a:ext cx="914400" cy="152400"/>
          </a:xfrm>
          <a:prstGeom prst="rightArrow">
            <a:avLst>
              <a:gd name="adj1" fmla="val 50000"/>
              <a:gd name="adj2" fmla="val 150000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8724" name="Rectangle 20">
            <a:extLst>
              <a:ext uri="{FF2B5EF4-FFF2-40B4-BE49-F238E27FC236}">
                <a16:creationId xmlns:a16="http://schemas.microsoft.com/office/drawing/2014/main" id="{0240FD50-840E-49F3-ABF1-4E1639DB5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9713" y="5734050"/>
            <a:ext cx="11557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 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v 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s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8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8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8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8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8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8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8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28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8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8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87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87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8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8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713" grpId="0" autoUpdateAnimBg="0"/>
      <p:bldP spid="328722" grpId="0" autoUpdateAnimBg="0"/>
      <p:bldP spid="328724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4" name="Rectangle 2">
            <a:extLst>
              <a:ext uri="{FF2B5EF4-FFF2-40B4-BE49-F238E27FC236}">
                <a16:creationId xmlns:a16="http://schemas.microsoft.com/office/drawing/2014/main" id="{86C17406-D4CC-470E-A59C-03205A0879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344488"/>
            <a:ext cx="84582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水和水蒸气表</a:t>
            </a:r>
            <a:endParaRPr lang="zh-CN" altLang="en-US" sz="4800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30761" name="Text Box 9">
            <a:extLst>
              <a:ext uri="{FF2B5EF4-FFF2-40B4-BE49-F238E27FC236}">
                <a16:creationId xmlns:a16="http://schemas.microsoft.com/office/drawing/2014/main" id="{83E7EBE3-3E26-4DE1-A684-BC435EC26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401763"/>
            <a:ext cx="3810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4000">
                <a:solidFill>
                  <a:srgbClr val="FFFF66"/>
                </a:solidFill>
                <a:ea typeface="宋体" panose="02010600030101010101" pitchFamily="2" charset="-122"/>
              </a:rPr>
              <a:t>两类</a:t>
            </a:r>
            <a:endParaRPr lang="zh-CN" altLang="en-US" sz="4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30762" name="Text Box 10">
            <a:extLst>
              <a:ext uri="{FF2B5EF4-FFF2-40B4-BE49-F238E27FC236}">
                <a16:creationId xmlns:a16="http://schemas.microsoft.com/office/drawing/2014/main" id="{E26868BD-E414-4353-ADC0-4D1CA1B0C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124200"/>
            <a:ext cx="71643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未饱和水和过热蒸汽表</a:t>
            </a:r>
          </a:p>
        </p:txBody>
      </p:sp>
      <p:sp>
        <p:nvSpPr>
          <p:cNvPr id="330763" name="Text Box 11">
            <a:extLst>
              <a:ext uri="{FF2B5EF4-FFF2-40B4-BE49-F238E27FC236}">
                <a16:creationId xmlns:a16="http://schemas.microsoft.com/office/drawing/2014/main" id="{F93A2B04-F373-4BED-AD5C-A84201696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286000"/>
            <a:ext cx="63007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饱和水和干饱和蒸汽表</a:t>
            </a:r>
            <a:endParaRPr lang="zh-CN" altLang="en-US" sz="3600">
              <a:solidFill>
                <a:schemeClr val="tx1"/>
              </a:solidFill>
              <a:ea typeface="宋体" panose="02010600030101010101" pitchFamily="2" charset="-122"/>
              <a:hlinkClick r:id="rId2" action="ppaction://hlinksldjum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30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0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0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761" grpId="0" autoUpdateAnimBg="0"/>
      <p:bldP spid="330762" grpId="0" autoUpdateAnimBg="0"/>
      <p:bldP spid="330763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Text Box 2">
            <a:extLst>
              <a:ext uri="{FF2B5EF4-FFF2-40B4-BE49-F238E27FC236}">
                <a16:creationId xmlns:a16="http://schemas.microsoft.com/office/drawing/2014/main" id="{F03E6E7E-6087-4BC1-A85E-4799ACAF57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57200"/>
            <a:ext cx="8382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饱和水和饱和水蒸气表（按温度排列）</a:t>
            </a:r>
          </a:p>
        </p:txBody>
      </p:sp>
      <p:sp>
        <p:nvSpPr>
          <p:cNvPr id="343043" name="Text Box 3">
            <a:extLst>
              <a:ext uri="{FF2B5EF4-FFF2-40B4-BE49-F238E27FC236}">
                <a16:creationId xmlns:a16="http://schemas.microsoft.com/office/drawing/2014/main" id="{B3D61BAE-D784-425A-8655-BFAAFF333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657600"/>
            <a:ext cx="8458200" cy="641350"/>
          </a:xfrm>
          <a:prstGeom prst="rect">
            <a:avLst/>
          </a:prstGeom>
          <a:gradFill rotWithShape="0">
            <a:gsLst>
              <a:gs pos="0">
                <a:srgbClr val="0066CC"/>
              </a:gs>
              <a:gs pos="100000">
                <a:srgbClr val="0066CC">
                  <a:gamma/>
                  <a:shade val="0"/>
                  <a:invGamma/>
                </a:srgb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饱和水和饱和水蒸气表（按压力排列）</a:t>
            </a:r>
          </a:p>
        </p:txBody>
      </p:sp>
      <p:sp>
        <p:nvSpPr>
          <p:cNvPr id="343044" name="Line 4">
            <a:extLst>
              <a:ext uri="{FF2B5EF4-FFF2-40B4-BE49-F238E27FC236}">
                <a16:creationId xmlns:a16="http://schemas.microsoft.com/office/drawing/2014/main" id="{4FF1CA31-280D-430E-9507-5D9FDC29AF4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45" name="Line 5">
            <a:extLst>
              <a:ext uri="{FF2B5EF4-FFF2-40B4-BE49-F238E27FC236}">
                <a16:creationId xmlns:a16="http://schemas.microsoft.com/office/drawing/2014/main" id="{4FBC81BC-6D4C-4731-A47F-4288201BD566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8288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46" name="Line 6">
            <a:extLst>
              <a:ext uri="{FF2B5EF4-FFF2-40B4-BE49-F238E27FC236}">
                <a16:creationId xmlns:a16="http://schemas.microsoft.com/office/drawing/2014/main" id="{9585915A-01EC-4A3D-BCDD-463A308A1A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34290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47" name="Line 7">
            <a:extLst>
              <a:ext uri="{FF2B5EF4-FFF2-40B4-BE49-F238E27FC236}">
                <a16:creationId xmlns:a16="http://schemas.microsoft.com/office/drawing/2014/main" id="{E3F2B457-C7B3-415B-8A72-CB88B264BD99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48" name="Line 8">
            <a:extLst>
              <a:ext uri="{FF2B5EF4-FFF2-40B4-BE49-F238E27FC236}">
                <a16:creationId xmlns:a16="http://schemas.microsoft.com/office/drawing/2014/main" id="{DF3446E8-E4F3-4DC2-9FA2-75406E94DD6C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49" name="Line 9">
            <a:extLst>
              <a:ext uri="{FF2B5EF4-FFF2-40B4-BE49-F238E27FC236}">
                <a16:creationId xmlns:a16="http://schemas.microsoft.com/office/drawing/2014/main" id="{4190EBB8-6D56-4603-91BA-A9D12D4E605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50" name="Line 10">
            <a:extLst>
              <a:ext uri="{FF2B5EF4-FFF2-40B4-BE49-F238E27FC236}">
                <a16:creationId xmlns:a16="http://schemas.microsoft.com/office/drawing/2014/main" id="{5D0C33F3-F09A-471E-8B6B-BF0B7DD95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51" name="Line 11">
            <a:extLst>
              <a:ext uri="{FF2B5EF4-FFF2-40B4-BE49-F238E27FC236}">
                <a16:creationId xmlns:a16="http://schemas.microsoft.com/office/drawing/2014/main" id="{489BDE41-8FD3-4368-8A5D-9E54ABC88B65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52" name="Line 12">
            <a:extLst>
              <a:ext uri="{FF2B5EF4-FFF2-40B4-BE49-F238E27FC236}">
                <a16:creationId xmlns:a16="http://schemas.microsoft.com/office/drawing/2014/main" id="{8C0EF769-1570-4734-A9FF-4082B77FA6DA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53" name="Line 13">
            <a:extLst>
              <a:ext uri="{FF2B5EF4-FFF2-40B4-BE49-F238E27FC236}">
                <a16:creationId xmlns:a16="http://schemas.microsoft.com/office/drawing/2014/main" id="{157F7E71-F94B-4F79-9BC7-45117328F2AD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054" name="Line 14">
            <a:extLst>
              <a:ext uri="{FF2B5EF4-FFF2-40B4-BE49-F238E27FC236}">
                <a16:creationId xmlns:a16="http://schemas.microsoft.com/office/drawing/2014/main" id="{8599216F-0128-4248-875C-DB652906E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9600" y="12192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43055" name="Object 15">
            <a:extLst>
              <a:ext uri="{FF2B5EF4-FFF2-40B4-BE49-F238E27FC236}">
                <a16:creationId xmlns:a16="http://schemas.microsoft.com/office/drawing/2014/main" id="{25B2D35F-6A3B-4385-AB12-0D18F7FA53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9225" y="1295400"/>
          <a:ext cx="768350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58" name="Equation" r:id="rId4" imgW="368280" imgH="203040" progId="Equation.DSMT4">
                  <p:embed/>
                </p:oleObj>
              </mc:Choice>
              <mc:Fallback>
                <p:oleObj name="Equation" r:id="rId4" imgW="368280" imgH="203040" progId="Equation.DSMT4">
                  <p:embed/>
                  <p:pic>
                    <p:nvPicPr>
                      <p:cNvPr id="343055" name="Object 15">
                        <a:extLst>
                          <a:ext uri="{FF2B5EF4-FFF2-40B4-BE49-F238E27FC236}">
                            <a16:creationId xmlns:a16="http://schemas.microsoft.com/office/drawing/2014/main" id="{25B2D35F-6A3B-4385-AB12-0D18F7FA53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225" y="1295400"/>
                        <a:ext cx="768350" cy="422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56" name="Object 16">
            <a:extLst>
              <a:ext uri="{FF2B5EF4-FFF2-40B4-BE49-F238E27FC236}">
                <a16:creationId xmlns:a16="http://schemas.microsoft.com/office/drawing/2014/main" id="{AB09C909-9A26-4996-B463-E79477AB58D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1295400"/>
          <a:ext cx="7429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59" name="公式" r:id="rId6" imgW="355320" imgH="177480" progId="Equation.3">
                  <p:embed/>
                </p:oleObj>
              </mc:Choice>
              <mc:Fallback>
                <p:oleObj name="公式" r:id="rId6" imgW="355320" imgH="177480" progId="Equation.3">
                  <p:embed/>
                  <p:pic>
                    <p:nvPicPr>
                      <p:cNvPr id="343056" name="Object 16">
                        <a:extLst>
                          <a:ext uri="{FF2B5EF4-FFF2-40B4-BE49-F238E27FC236}">
                            <a16:creationId xmlns:a16="http://schemas.microsoft.com/office/drawing/2014/main" id="{AB09C909-9A26-4996-B463-E79477AB58D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295400"/>
                        <a:ext cx="742950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57" name="Object 17">
            <a:extLst>
              <a:ext uri="{FF2B5EF4-FFF2-40B4-BE49-F238E27FC236}">
                <a16:creationId xmlns:a16="http://schemas.microsoft.com/office/drawing/2014/main" id="{E321E6DF-98EC-4676-93BC-F757F996F1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38325" y="1320800"/>
          <a:ext cx="114300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0" name="Equation" r:id="rId8" imgW="545760" imgH="203040" progId="Equation.DSMT4">
                  <p:embed/>
                </p:oleObj>
              </mc:Choice>
              <mc:Fallback>
                <p:oleObj name="Equation" r:id="rId8" imgW="545760" imgH="203040" progId="Equation.DSMT4">
                  <p:embed/>
                  <p:pic>
                    <p:nvPicPr>
                      <p:cNvPr id="343057" name="Object 17">
                        <a:extLst>
                          <a:ext uri="{FF2B5EF4-FFF2-40B4-BE49-F238E27FC236}">
                            <a16:creationId xmlns:a16="http://schemas.microsoft.com/office/drawing/2014/main" id="{E321E6DF-98EC-4676-93BC-F757F996F1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8325" y="1320800"/>
                        <a:ext cx="1143000" cy="427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58" name="Object 18">
            <a:extLst>
              <a:ext uri="{FF2B5EF4-FFF2-40B4-BE49-F238E27FC236}">
                <a16:creationId xmlns:a16="http://schemas.microsoft.com/office/drawing/2014/main" id="{5CDE51BE-AEDF-477C-86AD-1FEC8519FDD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1295400"/>
          <a:ext cx="135890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1" name="公式" r:id="rId10" imgW="647640" imgH="228600" progId="Equation.3">
                  <p:embed/>
                </p:oleObj>
              </mc:Choice>
              <mc:Fallback>
                <p:oleObj name="公式" r:id="rId10" imgW="647640" imgH="228600" progId="Equation.3">
                  <p:embed/>
                  <p:pic>
                    <p:nvPicPr>
                      <p:cNvPr id="343058" name="Object 18">
                        <a:extLst>
                          <a:ext uri="{FF2B5EF4-FFF2-40B4-BE49-F238E27FC236}">
                            <a16:creationId xmlns:a16="http://schemas.microsoft.com/office/drawing/2014/main" id="{5CDE51BE-AEDF-477C-86AD-1FEC8519FDD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295400"/>
                        <a:ext cx="135890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59" name="Object 19">
            <a:extLst>
              <a:ext uri="{FF2B5EF4-FFF2-40B4-BE49-F238E27FC236}">
                <a16:creationId xmlns:a16="http://schemas.microsoft.com/office/drawing/2014/main" id="{7585C960-234E-46AE-A73C-ED707F1B6A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37038" y="1136650"/>
          <a:ext cx="1096962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2" name="公式" r:id="rId12" imgW="609480" imgH="355320" progId="Equation.3">
                  <p:embed/>
                </p:oleObj>
              </mc:Choice>
              <mc:Fallback>
                <p:oleObj name="公式" r:id="rId12" imgW="609480" imgH="355320" progId="Equation.3">
                  <p:embed/>
                  <p:pic>
                    <p:nvPicPr>
                      <p:cNvPr id="343059" name="Object 19">
                        <a:extLst>
                          <a:ext uri="{FF2B5EF4-FFF2-40B4-BE49-F238E27FC236}">
                            <a16:creationId xmlns:a16="http://schemas.microsoft.com/office/drawing/2014/main" id="{7585C960-234E-46AE-A73C-ED707F1B6AA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37038" y="1136650"/>
                        <a:ext cx="1096962" cy="69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0" name="Object 20">
            <a:extLst>
              <a:ext uri="{FF2B5EF4-FFF2-40B4-BE49-F238E27FC236}">
                <a16:creationId xmlns:a16="http://schemas.microsoft.com/office/drawing/2014/main" id="{D1A0DD5C-BD7A-46BB-A01A-49DB8CFA35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0" y="1143000"/>
          <a:ext cx="1057275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3" name="公式" r:id="rId14" imgW="571320" imgH="330120" progId="Equation.3">
                  <p:embed/>
                </p:oleObj>
              </mc:Choice>
              <mc:Fallback>
                <p:oleObj name="公式" r:id="rId14" imgW="571320" imgH="330120" progId="Equation.3">
                  <p:embed/>
                  <p:pic>
                    <p:nvPicPr>
                      <p:cNvPr id="343060" name="Object 20">
                        <a:extLst>
                          <a:ext uri="{FF2B5EF4-FFF2-40B4-BE49-F238E27FC236}">
                            <a16:creationId xmlns:a16="http://schemas.microsoft.com/office/drawing/2014/main" id="{D1A0DD5C-BD7A-46BB-A01A-49DB8CFA35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1143000"/>
                        <a:ext cx="1057275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1" name="Object 21">
            <a:extLst>
              <a:ext uri="{FF2B5EF4-FFF2-40B4-BE49-F238E27FC236}">
                <a16:creationId xmlns:a16="http://schemas.microsoft.com/office/drawing/2014/main" id="{D9C9A4D1-3198-4D78-9CAA-A504CBF393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1143000"/>
          <a:ext cx="1066800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4" name="公式" r:id="rId16" imgW="596880" imgH="330120" progId="Equation.3">
                  <p:embed/>
                </p:oleObj>
              </mc:Choice>
              <mc:Fallback>
                <p:oleObj name="公式" r:id="rId16" imgW="596880" imgH="330120" progId="Equation.3">
                  <p:embed/>
                  <p:pic>
                    <p:nvPicPr>
                      <p:cNvPr id="343061" name="Object 21">
                        <a:extLst>
                          <a:ext uri="{FF2B5EF4-FFF2-40B4-BE49-F238E27FC236}">
                            <a16:creationId xmlns:a16="http://schemas.microsoft.com/office/drawing/2014/main" id="{D9C9A4D1-3198-4D78-9CAA-A504CBF393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1143000"/>
                        <a:ext cx="1066800" cy="588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2" name="Object 22">
            <a:extLst>
              <a:ext uri="{FF2B5EF4-FFF2-40B4-BE49-F238E27FC236}">
                <a16:creationId xmlns:a16="http://schemas.microsoft.com/office/drawing/2014/main" id="{B7769079-24F9-4A18-AB29-1373A4618BD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91400" y="1219200"/>
          <a:ext cx="912813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5" name="公式" r:id="rId18" imgW="507960" imgH="431640" progId="Equation.3">
                  <p:embed/>
                </p:oleObj>
              </mc:Choice>
              <mc:Fallback>
                <p:oleObj name="公式" r:id="rId18" imgW="507960" imgH="431640" progId="Equation.3">
                  <p:embed/>
                  <p:pic>
                    <p:nvPicPr>
                      <p:cNvPr id="343062" name="Object 22">
                        <a:extLst>
                          <a:ext uri="{FF2B5EF4-FFF2-40B4-BE49-F238E27FC236}">
                            <a16:creationId xmlns:a16="http://schemas.microsoft.com/office/drawing/2014/main" id="{B7769079-24F9-4A18-AB29-1373A4618BD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1219200"/>
                        <a:ext cx="912813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3" name="Object 23">
            <a:extLst>
              <a:ext uri="{FF2B5EF4-FFF2-40B4-BE49-F238E27FC236}">
                <a16:creationId xmlns:a16="http://schemas.microsoft.com/office/drawing/2014/main" id="{0255C336-BAE7-4DC4-AFAC-87DEAD55D2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07388" y="1219200"/>
          <a:ext cx="836612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6" name="公式" r:id="rId20" imgW="507960" imgH="431640" progId="Equation.3">
                  <p:embed/>
                </p:oleObj>
              </mc:Choice>
              <mc:Fallback>
                <p:oleObj name="公式" r:id="rId20" imgW="507960" imgH="431640" progId="Equation.3">
                  <p:embed/>
                  <p:pic>
                    <p:nvPicPr>
                      <p:cNvPr id="343063" name="Object 23">
                        <a:extLst>
                          <a:ext uri="{FF2B5EF4-FFF2-40B4-BE49-F238E27FC236}">
                            <a16:creationId xmlns:a16="http://schemas.microsoft.com/office/drawing/2014/main" id="{0255C336-BAE7-4DC4-AFAC-87DEAD55D25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07388" y="1219200"/>
                        <a:ext cx="836612" cy="63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4" name="Object 24">
            <a:extLst>
              <a:ext uri="{FF2B5EF4-FFF2-40B4-BE49-F238E27FC236}">
                <a16:creationId xmlns:a16="http://schemas.microsoft.com/office/drawing/2014/main" id="{F612C3B0-0186-4649-BD35-F1F2FFF2240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1905000"/>
          <a:ext cx="6096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7" name="公式" r:id="rId22" imgW="304560" imgH="177480" progId="Equation.3">
                  <p:embed/>
                </p:oleObj>
              </mc:Choice>
              <mc:Fallback>
                <p:oleObj name="公式" r:id="rId22" imgW="304560" imgH="177480" progId="Equation.3">
                  <p:embed/>
                  <p:pic>
                    <p:nvPicPr>
                      <p:cNvPr id="343064" name="Object 24">
                        <a:extLst>
                          <a:ext uri="{FF2B5EF4-FFF2-40B4-BE49-F238E27FC236}">
                            <a16:creationId xmlns:a16="http://schemas.microsoft.com/office/drawing/2014/main" id="{F612C3B0-0186-4649-BD35-F1F2FFF2240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905000"/>
                        <a:ext cx="60960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5" name="Object 25">
            <a:extLst>
              <a:ext uri="{FF2B5EF4-FFF2-40B4-BE49-F238E27FC236}">
                <a16:creationId xmlns:a16="http://schemas.microsoft.com/office/drawing/2014/main" id="{14855BFF-4409-458D-B29E-E37BEA28C4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" y="2286000"/>
          <a:ext cx="5334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8" name="公式" r:id="rId24" imgW="266400" imgH="177480" progId="Equation.3">
                  <p:embed/>
                </p:oleObj>
              </mc:Choice>
              <mc:Fallback>
                <p:oleObj name="公式" r:id="rId24" imgW="266400" imgH="177480" progId="Equation.3">
                  <p:embed/>
                  <p:pic>
                    <p:nvPicPr>
                      <p:cNvPr id="343065" name="Object 25">
                        <a:extLst>
                          <a:ext uri="{FF2B5EF4-FFF2-40B4-BE49-F238E27FC236}">
                            <a16:creationId xmlns:a16="http://schemas.microsoft.com/office/drawing/2014/main" id="{14855BFF-4409-458D-B29E-E37BEA28C4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" y="2286000"/>
                        <a:ext cx="53340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6" name="Object 26">
            <a:extLst>
              <a:ext uri="{FF2B5EF4-FFF2-40B4-BE49-F238E27FC236}">
                <a16:creationId xmlns:a16="http://schemas.microsoft.com/office/drawing/2014/main" id="{813E4C04-E0A9-4E1F-A901-302B5C8B76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2413" y="2667000"/>
          <a:ext cx="561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69" name="公式" r:id="rId26" imgW="279360" imgH="177480" progId="Equation.3">
                  <p:embed/>
                </p:oleObj>
              </mc:Choice>
              <mc:Fallback>
                <p:oleObj name="公式" r:id="rId26" imgW="279360" imgH="177480" progId="Equation.3">
                  <p:embed/>
                  <p:pic>
                    <p:nvPicPr>
                      <p:cNvPr id="343066" name="Object 26">
                        <a:extLst>
                          <a:ext uri="{FF2B5EF4-FFF2-40B4-BE49-F238E27FC236}">
                            <a16:creationId xmlns:a16="http://schemas.microsoft.com/office/drawing/2014/main" id="{813E4C04-E0A9-4E1F-A901-302B5C8B76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3" y="2667000"/>
                        <a:ext cx="561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7" name="Object 27">
            <a:extLst>
              <a:ext uri="{FF2B5EF4-FFF2-40B4-BE49-F238E27FC236}">
                <a16:creationId xmlns:a16="http://schemas.microsoft.com/office/drawing/2014/main" id="{1F0E8454-F7E1-41F6-8D70-AB29F77283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" y="3048000"/>
          <a:ext cx="5334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0" name="公式" r:id="rId28" imgW="266400" imgH="177480" progId="Equation.3">
                  <p:embed/>
                </p:oleObj>
              </mc:Choice>
              <mc:Fallback>
                <p:oleObj name="公式" r:id="rId28" imgW="266400" imgH="177480" progId="Equation.3">
                  <p:embed/>
                  <p:pic>
                    <p:nvPicPr>
                      <p:cNvPr id="343067" name="Object 27">
                        <a:extLst>
                          <a:ext uri="{FF2B5EF4-FFF2-40B4-BE49-F238E27FC236}">
                            <a16:creationId xmlns:a16="http://schemas.microsoft.com/office/drawing/2014/main" id="{1F0E8454-F7E1-41F6-8D70-AB29F77283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" y="3048000"/>
                        <a:ext cx="53340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8" name="Object 28">
            <a:extLst>
              <a:ext uri="{FF2B5EF4-FFF2-40B4-BE49-F238E27FC236}">
                <a16:creationId xmlns:a16="http://schemas.microsoft.com/office/drawing/2014/main" id="{70926E3C-F688-4D77-BD72-B39EC86263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8525" y="1905000"/>
          <a:ext cx="9461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1" name="公式" r:id="rId30" imgW="469800" imgH="177480" progId="Equation.3">
                  <p:embed/>
                </p:oleObj>
              </mc:Choice>
              <mc:Fallback>
                <p:oleObj name="公式" r:id="rId30" imgW="469800" imgH="177480" progId="Equation.3">
                  <p:embed/>
                  <p:pic>
                    <p:nvPicPr>
                      <p:cNvPr id="343068" name="Object 28">
                        <a:extLst>
                          <a:ext uri="{FF2B5EF4-FFF2-40B4-BE49-F238E27FC236}">
                            <a16:creationId xmlns:a16="http://schemas.microsoft.com/office/drawing/2014/main" id="{70926E3C-F688-4D77-BD72-B39EC862630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8525" y="1905000"/>
                        <a:ext cx="9461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69" name="Object 29">
            <a:extLst>
              <a:ext uri="{FF2B5EF4-FFF2-40B4-BE49-F238E27FC236}">
                <a16:creationId xmlns:a16="http://schemas.microsoft.com/office/drawing/2014/main" id="{8F09D73B-F95C-424E-9997-6C095DDE72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5625" y="1905000"/>
          <a:ext cx="12255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2" name="公式" r:id="rId32" imgW="609480" imgH="177480" progId="Equation.3">
                  <p:embed/>
                </p:oleObj>
              </mc:Choice>
              <mc:Fallback>
                <p:oleObj name="公式" r:id="rId32" imgW="609480" imgH="177480" progId="Equation.3">
                  <p:embed/>
                  <p:pic>
                    <p:nvPicPr>
                      <p:cNvPr id="343069" name="Object 29">
                        <a:extLst>
                          <a:ext uri="{FF2B5EF4-FFF2-40B4-BE49-F238E27FC236}">
                            <a16:creationId xmlns:a16="http://schemas.microsoft.com/office/drawing/2014/main" id="{8F09D73B-F95C-424E-9997-6C095DDE72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5625" y="1905000"/>
                        <a:ext cx="12255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0" name="Object 30">
            <a:extLst>
              <a:ext uri="{FF2B5EF4-FFF2-40B4-BE49-F238E27FC236}">
                <a16:creationId xmlns:a16="http://schemas.microsoft.com/office/drawing/2014/main" id="{A8E23DE3-6453-41AD-8276-B4BA34CF78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1905000"/>
          <a:ext cx="1371600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3" name="公式" r:id="rId34" imgW="774360" imgH="177480" progId="Equation.3">
                  <p:embed/>
                </p:oleObj>
              </mc:Choice>
              <mc:Fallback>
                <p:oleObj name="公式" r:id="rId34" imgW="774360" imgH="177480" progId="Equation.3">
                  <p:embed/>
                  <p:pic>
                    <p:nvPicPr>
                      <p:cNvPr id="343070" name="Object 30">
                        <a:extLst>
                          <a:ext uri="{FF2B5EF4-FFF2-40B4-BE49-F238E27FC236}">
                            <a16:creationId xmlns:a16="http://schemas.microsoft.com/office/drawing/2014/main" id="{A8E23DE3-6453-41AD-8276-B4BA34CF78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905000"/>
                        <a:ext cx="1371600" cy="312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1" name="Object 31">
            <a:extLst>
              <a:ext uri="{FF2B5EF4-FFF2-40B4-BE49-F238E27FC236}">
                <a16:creationId xmlns:a16="http://schemas.microsoft.com/office/drawing/2014/main" id="{63073102-E30D-42CF-A86B-D80B57CFBF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1905000"/>
          <a:ext cx="1069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4" name="公式" r:id="rId36" imgW="533160" imgH="177480" progId="Equation.3">
                  <p:embed/>
                </p:oleObj>
              </mc:Choice>
              <mc:Fallback>
                <p:oleObj name="公式" r:id="rId36" imgW="533160" imgH="177480" progId="Equation.3">
                  <p:embed/>
                  <p:pic>
                    <p:nvPicPr>
                      <p:cNvPr id="343071" name="Object 31">
                        <a:extLst>
                          <a:ext uri="{FF2B5EF4-FFF2-40B4-BE49-F238E27FC236}">
                            <a16:creationId xmlns:a16="http://schemas.microsoft.com/office/drawing/2014/main" id="{63073102-E30D-42CF-A86B-D80B57CFBF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1905000"/>
                        <a:ext cx="1069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2" name="Object 32">
            <a:extLst>
              <a:ext uri="{FF2B5EF4-FFF2-40B4-BE49-F238E27FC236}">
                <a16:creationId xmlns:a16="http://schemas.microsoft.com/office/drawing/2014/main" id="{9EE4AB2B-3944-4541-AB69-60158FC63D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190500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5" name="公式" r:id="rId38" imgW="469800" imgH="177480" progId="Equation.3">
                  <p:embed/>
                </p:oleObj>
              </mc:Choice>
              <mc:Fallback>
                <p:oleObj name="公式" r:id="rId38" imgW="469800" imgH="177480" progId="Equation.3">
                  <p:embed/>
                  <p:pic>
                    <p:nvPicPr>
                      <p:cNvPr id="343072" name="Object 32">
                        <a:extLst>
                          <a:ext uri="{FF2B5EF4-FFF2-40B4-BE49-F238E27FC236}">
                            <a16:creationId xmlns:a16="http://schemas.microsoft.com/office/drawing/2014/main" id="{9EE4AB2B-3944-4541-AB69-60158FC63DF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190500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3" name="Object 33">
            <a:extLst>
              <a:ext uri="{FF2B5EF4-FFF2-40B4-BE49-F238E27FC236}">
                <a16:creationId xmlns:a16="http://schemas.microsoft.com/office/drawing/2014/main" id="{14D5A826-92CF-4CAA-8863-5C9DE0613FA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0" y="1905000"/>
          <a:ext cx="106680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6" name="公式" r:id="rId40" imgW="622080" imgH="177480" progId="Equation.3">
                  <p:embed/>
                </p:oleObj>
              </mc:Choice>
              <mc:Fallback>
                <p:oleObj name="公式" r:id="rId40" imgW="622080" imgH="177480" progId="Equation.3">
                  <p:embed/>
                  <p:pic>
                    <p:nvPicPr>
                      <p:cNvPr id="343073" name="Object 33">
                        <a:extLst>
                          <a:ext uri="{FF2B5EF4-FFF2-40B4-BE49-F238E27FC236}">
                            <a16:creationId xmlns:a16="http://schemas.microsoft.com/office/drawing/2014/main" id="{14D5A826-92CF-4CAA-8863-5C9DE0613FA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1905000"/>
                        <a:ext cx="1066800" cy="303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4" name="Object 34">
            <a:extLst>
              <a:ext uri="{FF2B5EF4-FFF2-40B4-BE49-F238E27FC236}">
                <a16:creationId xmlns:a16="http://schemas.microsoft.com/office/drawing/2014/main" id="{0AE43283-9086-49F6-8BB2-48FAB727EA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19050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7" name="公式" r:id="rId42" imgW="457200" imgH="177480" progId="Equation.3">
                  <p:embed/>
                </p:oleObj>
              </mc:Choice>
              <mc:Fallback>
                <p:oleObj name="公式" r:id="rId42" imgW="457200" imgH="177480" progId="Equation.3">
                  <p:embed/>
                  <p:pic>
                    <p:nvPicPr>
                      <p:cNvPr id="343074" name="Object 34">
                        <a:extLst>
                          <a:ext uri="{FF2B5EF4-FFF2-40B4-BE49-F238E27FC236}">
                            <a16:creationId xmlns:a16="http://schemas.microsoft.com/office/drawing/2014/main" id="{0AE43283-9086-49F6-8BB2-48FAB727EA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19050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5" name="Object 35">
            <a:extLst>
              <a:ext uri="{FF2B5EF4-FFF2-40B4-BE49-F238E27FC236}">
                <a16:creationId xmlns:a16="http://schemas.microsoft.com/office/drawing/2014/main" id="{3DEE64A6-0433-4407-8CB7-0E8E0276560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1905000"/>
          <a:ext cx="942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8" name="公式" r:id="rId44" imgW="469800" imgH="177480" progId="Equation.3">
                  <p:embed/>
                </p:oleObj>
              </mc:Choice>
              <mc:Fallback>
                <p:oleObj name="公式" r:id="rId44" imgW="469800" imgH="177480" progId="Equation.3">
                  <p:embed/>
                  <p:pic>
                    <p:nvPicPr>
                      <p:cNvPr id="343075" name="Object 35">
                        <a:extLst>
                          <a:ext uri="{FF2B5EF4-FFF2-40B4-BE49-F238E27FC236}">
                            <a16:creationId xmlns:a16="http://schemas.microsoft.com/office/drawing/2014/main" id="{3DEE64A6-0433-4407-8CB7-0E8E0276560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1905000"/>
                        <a:ext cx="942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6" name="Object 36">
            <a:extLst>
              <a:ext uri="{FF2B5EF4-FFF2-40B4-BE49-F238E27FC236}">
                <a16:creationId xmlns:a16="http://schemas.microsoft.com/office/drawing/2014/main" id="{EC34A00D-F869-406C-A269-73DB3361AF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813" y="228600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79" name="公式" r:id="rId46" imgW="457200" imgH="177480" progId="Equation.3">
                  <p:embed/>
                </p:oleObj>
              </mc:Choice>
              <mc:Fallback>
                <p:oleObj name="公式" r:id="rId46" imgW="457200" imgH="177480" progId="Equation.3">
                  <p:embed/>
                  <p:pic>
                    <p:nvPicPr>
                      <p:cNvPr id="343076" name="Object 36">
                        <a:extLst>
                          <a:ext uri="{FF2B5EF4-FFF2-40B4-BE49-F238E27FC236}">
                            <a16:creationId xmlns:a16="http://schemas.microsoft.com/office/drawing/2014/main" id="{EC34A00D-F869-406C-A269-73DB3361AF5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2813" y="228600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7" name="Object 37">
            <a:extLst>
              <a:ext uri="{FF2B5EF4-FFF2-40B4-BE49-F238E27FC236}">
                <a16:creationId xmlns:a16="http://schemas.microsoft.com/office/drawing/2014/main" id="{358FCF54-5790-44FE-A2D6-300374D675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5625" y="2286000"/>
          <a:ext cx="12255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0" name="公式" r:id="rId48" imgW="609480" imgH="177480" progId="Equation.3">
                  <p:embed/>
                </p:oleObj>
              </mc:Choice>
              <mc:Fallback>
                <p:oleObj name="公式" r:id="rId48" imgW="609480" imgH="177480" progId="Equation.3">
                  <p:embed/>
                  <p:pic>
                    <p:nvPicPr>
                      <p:cNvPr id="343077" name="Object 37">
                        <a:extLst>
                          <a:ext uri="{FF2B5EF4-FFF2-40B4-BE49-F238E27FC236}">
                            <a16:creationId xmlns:a16="http://schemas.microsoft.com/office/drawing/2014/main" id="{358FCF54-5790-44FE-A2D6-300374D6750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5625" y="2286000"/>
                        <a:ext cx="12255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8" name="Object 38">
            <a:extLst>
              <a:ext uri="{FF2B5EF4-FFF2-40B4-BE49-F238E27FC236}">
                <a16:creationId xmlns:a16="http://schemas.microsoft.com/office/drawing/2014/main" id="{F2955346-3871-44D6-A647-0DED5FF6000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2286000"/>
          <a:ext cx="14033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1" name="公式" r:id="rId50" imgW="698400" imgH="177480" progId="Equation.3">
                  <p:embed/>
                </p:oleObj>
              </mc:Choice>
              <mc:Fallback>
                <p:oleObj name="公式" r:id="rId50" imgW="698400" imgH="177480" progId="Equation.3">
                  <p:embed/>
                  <p:pic>
                    <p:nvPicPr>
                      <p:cNvPr id="343078" name="Object 38">
                        <a:extLst>
                          <a:ext uri="{FF2B5EF4-FFF2-40B4-BE49-F238E27FC236}">
                            <a16:creationId xmlns:a16="http://schemas.microsoft.com/office/drawing/2014/main" id="{F2955346-3871-44D6-A647-0DED5FF6000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2286000"/>
                        <a:ext cx="14033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79" name="Object 39">
            <a:extLst>
              <a:ext uri="{FF2B5EF4-FFF2-40B4-BE49-F238E27FC236}">
                <a16:creationId xmlns:a16="http://schemas.microsoft.com/office/drawing/2014/main" id="{31782974-9455-45FC-B26C-BF12A2E517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6100" y="2286000"/>
          <a:ext cx="89058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2" name="公式" r:id="rId52" imgW="444240" imgH="177480" progId="Equation.3">
                  <p:embed/>
                </p:oleObj>
              </mc:Choice>
              <mc:Fallback>
                <p:oleObj name="公式" r:id="rId52" imgW="444240" imgH="177480" progId="Equation.3">
                  <p:embed/>
                  <p:pic>
                    <p:nvPicPr>
                      <p:cNvPr id="343079" name="Object 39">
                        <a:extLst>
                          <a:ext uri="{FF2B5EF4-FFF2-40B4-BE49-F238E27FC236}">
                            <a16:creationId xmlns:a16="http://schemas.microsoft.com/office/drawing/2014/main" id="{31782974-9455-45FC-B26C-BF12A2E517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2286000"/>
                        <a:ext cx="89058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0" name="Object 40">
            <a:extLst>
              <a:ext uri="{FF2B5EF4-FFF2-40B4-BE49-F238E27FC236}">
                <a16:creationId xmlns:a16="http://schemas.microsoft.com/office/drawing/2014/main" id="{8E2FEF0D-9A6E-45A4-BB4B-996210EF8B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99213" y="228600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3" name="公式" r:id="rId54" imgW="457200" imgH="177480" progId="Equation.3">
                  <p:embed/>
                </p:oleObj>
              </mc:Choice>
              <mc:Fallback>
                <p:oleObj name="公式" r:id="rId54" imgW="457200" imgH="177480" progId="Equation.3">
                  <p:embed/>
                  <p:pic>
                    <p:nvPicPr>
                      <p:cNvPr id="343080" name="Object 40">
                        <a:extLst>
                          <a:ext uri="{FF2B5EF4-FFF2-40B4-BE49-F238E27FC236}">
                            <a16:creationId xmlns:a16="http://schemas.microsoft.com/office/drawing/2014/main" id="{8E2FEF0D-9A6E-45A4-BB4B-996210EF8B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99213" y="228600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1" name="Object 41">
            <a:extLst>
              <a:ext uri="{FF2B5EF4-FFF2-40B4-BE49-F238E27FC236}">
                <a16:creationId xmlns:a16="http://schemas.microsoft.com/office/drawing/2014/main" id="{9F928E8C-CFC5-4DF7-9BF0-7408C9D7C2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0" y="22860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4" name="公式" r:id="rId56" imgW="469800" imgH="177480" progId="Equation.3">
                  <p:embed/>
                </p:oleObj>
              </mc:Choice>
              <mc:Fallback>
                <p:oleObj name="公式" r:id="rId56" imgW="469800" imgH="177480" progId="Equation.3">
                  <p:embed/>
                  <p:pic>
                    <p:nvPicPr>
                      <p:cNvPr id="343081" name="Object 41">
                        <a:extLst>
                          <a:ext uri="{FF2B5EF4-FFF2-40B4-BE49-F238E27FC236}">
                            <a16:creationId xmlns:a16="http://schemas.microsoft.com/office/drawing/2014/main" id="{9F928E8C-CFC5-4DF7-9BF0-7408C9D7C2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22860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2" name="Object 42">
            <a:extLst>
              <a:ext uri="{FF2B5EF4-FFF2-40B4-BE49-F238E27FC236}">
                <a16:creationId xmlns:a16="http://schemas.microsoft.com/office/drawing/2014/main" id="{274C5FD5-03D5-44DF-B1EA-8B158BEDA3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22860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5" name="公式" r:id="rId58" imgW="457200" imgH="177480" progId="Equation.3">
                  <p:embed/>
                </p:oleObj>
              </mc:Choice>
              <mc:Fallback>
                <p:oleObj name="公式" r:id="rId58" imgW="457200" imgH="177480" progId="Equation.3">
                  <p:embed/>
                  <p:pic>
                    <p:nvPicPr>
                      <p:cNvPr id="343082" name="Object 42">
                        <a:extLst>
                          <a:ext uri="{FF2B5EF4-FFF2-40B4-BE49-F238E27FC236}">
                            <a16:creationId xmlns:a16="http://schemas.microsoft.com/office/drawing/2014/main" id="{274C5FD5-03D5-44DF-B1EA-8B158BEDA3F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22860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3" name="Object 43">
            <a:extLst>
              <a:ext uri="{FF2B5EF4-FFF2-40B4-BE49-F238E27FC236}">
                <a16:creationId xmlns:a16="http://schemas.microsoft.com/office/drawing/2014/main" id="{DFD438E3-236C-4A07-9F0C-2D2AF3C6A2B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2286000"/>
          <a:ext cx="942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6" name="公式" r:id="rId60" imgW="469800" imgH="177480" progId="Equation.3">
                  <p:embed/>
                </p:oleObj>
              </mc:Choice>
              <mc:Fallback>
                <p:oleObj name="公式" r:id="rId60" imgW="469800" imgH="177480" progId="Equation.3">
                  <p:embed/>
                  <p:pic>
                    <p:nvPicPr>
                      <p:cNvPr id="343083" name="Object 43">
                        <a:extLst>
                          <a:ext uri="{FF2B5EF4-FFF2-40B4-BE49-F238E27FC236}">
                            <a16:creationId xmlns:a16="http://schemas.microsoft.com/office/drawing/2014/main" id="{DFD438E3-236C-4A07-9F0C-2D2AF3C6A2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2286000"/>
                        <a:ext cx="942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4" name="Object 44">
            <a:extLst>
              <a:ext uri="{FF2B5EF4-FFF2-40B4-BE49-F238E27FC236}">
                <a16:creationId xmlns:a16="http://schemas.microsoft.com/office/drawing/2014/main" id="{9AC643C7-C6E6-44E4-B7BC-F2A9991EA5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813" y="266700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7" name="公式" r:id="rId62" imgW="457200" imgH="177480" progId="Equation.3">
                  <p:embed/>
                </p:oleObj>
              </mc:Choice>
              <mc:Fallback>
                <p:oleObj name="公式" r:id="rId62" imgW="457200" imgH="177480" progId="Equation.3">
                  <p:embed/>
                  <p:pic>
                    <p:nvPicPr>
                      <p:cNvPr id="343084" name="Object 44">
                        <a:extLst>
                          <a:ext uri="{FF2B5EF4-FFF2-40B4-BE49-F238E27FC236}">
                            <a16:creationId xmlns:a16="http://schemas.microsoft.com/office/drawing/2014/main" id="{9AC643C7-C6E6-44E4-B7BC-F2A9991EA5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2813" y="266700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5" name="Object 45">
            <a:extLst>
              <a:ext uri="{FF2B5EF4-FFF2-40B4-BE49-F238E27FC236}">
                <a16:creationId xmlns:a16="http://schemas.microsoft.com/office/drawing/2014/main" id="{E6F14875-FD2C-4686-8F3E-75F2C23BFF1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3900" y="2667000"/>
          <a:ext cx="8890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8" name="公式" r:id="rId64" imgW="444240" imgH="177480" progId="Equation.3">
                  <p:embed/>
                </p:oleObj>
              </mc:Choice>
              <mc:Fallback>
                <p:oleObj name="公式" r:id="rId64" imgW="444240" imgH="177480" progId="Equation.3">
                  <p:embed/>
                  <p:pic>
                    <p:nvPicPr>
                      <p:cNvPr id="343085" name="Object 45">
                        <a:extLst>
                          <a:ext uri="{FF2B5EF4-FFF2-40B4-BE49-F238E27FC236}">
                            <a16:creationId xmlns:a16="http://schemas.microsoft.com/office/drawing/2014/main" id="{E6F14875-FD2C-4686-8F3E-75F2C23BFF1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3900" y="2667000"/>
                        <a:ext cx="88900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6" name="Object 46">
            <a:extLst>
              <a:ext uri="{FF2B5EF4-FFF2-40B4-BE49-F238E27FC236}">
                <a16:creationId xmlns:a16="http://schemas.microsoft.com/office/drawing/2014/main" id="{62FA0D48-B2EB-43EC-BEEA-93FECE8EB2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2667000"/>
          <a:ext cx="137953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89" name="公式" r:id="rId66" imgW="685800" imgH="177480" progId="Equation.3">
                  <p:embed/>
                </p:oleObj>
              </mc:Choice>
              <mc:Fallback>
                <p:oleObj name="公式" r:id="rId66" imgW="685800" imgH="177480" progId="Equation.3">
                  <p:embed/>
                  <p:pic>
                    <p:nvPicPr>
                      <p:cNvPr id="343086" name="Object 46">
                        <a:extLst>
                          <a:ext uri="{FF2B5EF4-FFF2-40B4-BE49-F238E27FC236}">
                            <a16:creationId xmlns:a16="http://schemas.microsoft.com/office/drawing/2014/main" id="{62FA0D48-B2EB-43EC-BEEA-93FECE8EB2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2667000"/>
                        <a:ext cx="137953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7" name="Object 47">
            <a:extLst>
              <a:ext uri="{FF2B5EF4-FFF2-40B4-BE49-F238E27FC236}">
                <a16:creationId xmlns:a16="http://schemas.microsoft.com/office/drawing/2014/main" id="{EAF101E2-CF13-467A-B21D-769AEACCE2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2667000"/>
          <a:ext cx="7651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0" name="公式" r:id="rId68" imgW="380880" imgH="177480" progId="Equation.3">
                  <p:embed/>
                </p:oleObj>
              </mc:Choice>
              <mc:Fallback>
                <p:oleObj name="公式" r:id="rId68" imgW="380880" imgH="177480" progId="Equation.3">
                  <p:embed/>
                  <p:pic>
                    <p:nvPicPr>
                      <p:cNvPr id="343087" name="Object 47">
                        <a:extLst>
                          <a:ext uri="{FF2B5EF4-FFF2-40B4-BE49-F238E27FC236}">
                            <a16:creationId xmlns:a16="http://schemas.microsoft.com/office/drawing/2014/main" id="{EAF101E2-CF13-467A-B21D-769AEACCE28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2667000"/>
                        <a:ext cx="7651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8" name="Object 48">
            <a:extLst>
              <a:ext uri="{FF2B5EF4-FFF2-40B4-BE49-F238E27FC236}">
                <a16:creationId xmlns:a16="http://schemas.microsoft.com/office/drawing/2014/main" id="{139B8D5A-E98D-46CB-AFBE-05FD5CF48EB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2667000"/>
          <a:ext cx="109378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1" name="公式" r:id="rId70" imgW="545760" imgH="177480" progId="Equation.3">
                  <p:embed/>
                </p:oleObj>
              </mc:Choice>
              <mc:Fallback>
                <p:oleObj name="公式" r:id="rId70" imgW="545760" imgH="177480" progId="Equation.3">
                  <p:embed/>
                  <p:pic>
                    <p:nvPicPr>
                      <p:cNvPr id="343088" name="Object 48">
                        <a:extLst>
                          <a:ext uri="{FF2B5EF4-FFF2-40B4-BE49-F238E27FC236}">
                            <a16:creationId xmlns:a16="http://schemas.microsoft.com/office/drawing/2014/main" id="{139B8D5A-E98D-46CB-AFBE-05FD5CF48EB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2667000"/>
                        <a:ext cx="109378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89" name="Object 49">
            <a:extLst>
              <a:ext uri="{FF2B5EF4-FFF2-40B4-BE49-F238E27FC236}">
                <a16:creationId xmlns:a16="http://schemas.microsoft.com/office/drawing/2014/main" id="{883771D7-F395-43CF-9A25-0E4F439E1E3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266700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2" name="公式" r:id="rId72" imgW="469800" imgH="177480" progId="Equation.3">
                  <p:embed/>
                </p:oleObj>
              </mc:Choice>
              <mc:Fallback>
                <p:oleObj name="公式" r:id="rId72" imgW="469800" imgH="177480" progId="Equation.3">
                  <p:embed/>
                  <p:pic>
                    <p:nvPicPr>
                      <p:cNvPr id="343089" name="Object 49">
                        <a:extLst>
                          <a:ext uri="{FF2B5EF4-FFF2-40B4-BE49-F238E27FC236}">
                            <a16:creationId xmlns:a16="http://schemas.microsoft.com/office/drawing/2014/main" id="{883771D7-F395-43CF-9A25-0E4F439E1E3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266700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0" name="Object 50">
            <a:extLst>
              <a:ext uri="{FF2B5EF4-FFF2-40B4-BE49-F238E27FC236}">
                <a16:creationId xmlns:a16="http://schemas.microsoft.com/office/drawing/2014/main" id="{EED9C2B6-F62C-4954-B9CD-28193B37D6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26670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3" name="公式" r:id="rId74" imgW="469800" imgH="177480" progId="Equation.3">
                  <p:embed/>
                </p:oleObj>
              </mc:Choice>
              <mc:Fallback>
                <p:oleObj name="公式" r:id="rId74" imgW="469800" imgH="177480" progId="Equation.3">
                  <p:embed/>
                  <p:pic>
                    <p:nvPicPr>
                      <p:cNvPr id="343090" name="Object 50">
                        <a:extLst>
                          <a:ext uri="{FF2B5EF4-FFF2-40B4-BE49-F238E27FC236}">
                            <a16:creationId xmlns:a16="http://schemas.microsoft.com/office/drawing/2014/main" id="{EED9C2B6-F62C-4954-B9CD-28193B37D6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26670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1" name="Object 51">
            <a:extLst>
              <a:ext uri="{FF2B5EF4-FFF2-40B4-BE49-F238E27FC236}">
                <a16:creationId xmlns:a16="http://schemas.microsoft.com/office/drawing/2014/main" id="{4AE156CE-7F32-45FB-A48F-E595C5AEE6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2667000"/>
          <a:ext cx="942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4" name="公式" r:id="rId76" imgW="469800" imgH="177480" progId="Equation.3">
                  <p:embed/>
                </p:oleObj>
              </mc:Choice>
              <mc:Fallback>
                <p:oleObj name="公式" r:id="rId76" imgW="469800" imgH="177480" progId="Equation.3">
                  <p:embed/>
                  <p:pic>
                    <p:nvPicPr>
                      <p:cNvPr id="343091" name="Object 51">
                        <a:extLst>
                          <a:ext uri="{FF2B5EF4-FFF2-40B4-BE49-F238E27FC236}">
                            <a16:creationId xmlns:a16="http://schemas.microsoft.com/office/drawing/2014/main" id="{4AE156CE-7F32-45FB-A48F-E595C5AEE6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2667000"/>
                        <a:ext cx="942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2" name="Object 52">
            <a:extLst>
              <a:ext uri="{FF2B5EF4-FFF2-40B4-BE49-F238E27FC236}">
                <a16:creationId xmlns:a16="http://schemas.microsoft.com/office/drawing/2014/main" id="{897C145A-E6E2-4C56-A57B-3F2554D86B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813" y="304800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5" name="公式" r:id="rId78" imgW="457200" imgH="177480" progId="Equation.3">
                  <p:embed/>
                </p:oleObj>
              </mc:Choice>
              <mc:Fallback>
                <p:oleObj name="公式" r:id="rId78" imgW="457200" imgH="177480" progId="Equation.3">
                  <p:embed/>
                  <p:pic>
                    <p:nvPicPr>
                      <p:cNvPr id="343092" name="Object 52">
                        <a:extLst>
                          <a:ext uri="{FF2B5EF4-FFF2-40B4-BE49-F238E27FC236}">
                            <a16:creationId xmlns:a16="http://schemas.microsoft.com/office/drawing/2014/main" id="{897C145A-E6E2-4C56-A57B-3F2554D86B8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2813" y="304800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3" name="Object 53">
            <a:extLst>
              <a:ext uri="{FF2B5EF4-FFF2-40B4-BE49-F238E27FC236}">
                <a16:creationId xmlns:a16="http://schemas.microsoft.com/office/drawing/2014/main" id="{D8F3E95E-BFA0-46D8-A110-B780A531FE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79613" y="304800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6" name="公式" r:id="rId80" imgW="457200" imgH="177480" progId="Equation.3">
                  <p:embed/>
                </p:oleObj>
              </mc:Choice>
              <mc:Fallback>
                <p:oleObj name="公式" r:id="rId80" imgW="457200" imgH="177480" progId="Equation.3">
                  <p:embed/>
                  <p:pic>
                    <p:nvPicPr>
                      <p:cNvPr id="343093" name="Object 53">
                        <a:extLst>
                          <a:ext uri="{FF2B5EF4-FFF2-40B4-BE49-F238E27FC236}">
                            <a16:creationId xmlns:a16="http://schemas.microsoft.com/office/drawing/2014/main" id="{D8F3E95E-BFA0-46D8-A110-B780A531FE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9613" y="304800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4" name="Object 54">
            <a:extLst>
              <a:ext uri="{FF2B5EF4-FFF2-40B4-BE49-F238E27FC236}">
                <a16:creationId xmlns:a16="http://schemas.microsoft.com/office/drawing/2014/main" id="{85680213-54F5-44D5-AE5B-8FBE0C53A7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3048000"/>
          <a:ext cx="137953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7" name="公式" r:id="rId82" imgW="685800" imgH="177480" progId="Equation.3">
                  <p:embed/>
                </p:oleObj>
              </mc:Choice>
              <mc:Fallback>
                <p:oleObj name="公式" r:id="rId82" imgW="685800" imgH="177480" progId="Equation.3">
                  <p:embed/>
                  <p:pic>
                    <p:nvPicPr>
                      <p:cNvPr id="343094" name="Object 54">
                        <a:extLst>
                          <a:ext uri="{FF2B5EF4-FFF2-40B4-BE49-F238E27FC236}">
                            <a16:creationId xmlns:a16="http://schemas.microsoft.com/office/drawing/2014/main" id="{85680213-54F5-44D5-AE5B-8FBE0C53A7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3048000"/>
                        <a:ext cx="137953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5" name="Object 55">
            <a:extLst>
              <a:ext uri="{FF2B5EF4-FFF2-40B4-BE49-F238E27FC236}">
                <a16:creationId xmlns:a16="http://schemas.microsoft.com/office/drawing/2014/main" id="{091B2D12-C1A6-4821-80E1-6B93D7758A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3048000"/>
          <a:ext cx="109378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8" name="公式" r:id="rId84" imgW="545760" imgH="177480" progId="Equation.3">
                  <p:embed/>
                </p:oleObj>
              </mc:Choice>
              <mc:Fallback>
                <p:oleObj name="公式" r:id="rId84" imgW="545760" imgH="177480" progId="Equation.3">
                  <p:embed/>
                  <p:pic>
                    <p:nvPicPr>
                      <p:cNvPr id="343095" name="Object 55">
                        <a:extLst>
                          <a:ext uri="{FF2B5EF4-FFF2-40B4-BE49-F238E27FC236}">
                            <a16:creationId xmlns:a16="http://schemas.microsoft.com/office/drawing/2014/main" id="{091B2D12-C1A6-4821-80E1-6B93D7758A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3048000"/>
                        <a:ext cx="109378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6" name="Object 56">
            <a:extLst>
              <a:ext uri="{FF2B5EF4-FFF2-40B4-BE49-F238E27FC236}">
                <a16:creationId xmlns:a16="http://schemas.microsoft.com/office/drawing/2014/main" id="{B991B5F5-DDBA-47EB-9BFE-29F7CF21B6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30480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599" name="公式" r:id="rId86" imgW="457200" imgH="177480" progId="Equation.3">
                  <p:embed/>
                </p:oleObj>
              </mc:Choice>
              <mc:Fallback>
                <p:oleObj name="公式" r:id="rId86" imgW="457200" imgH="177480" progId="Equation.3">
                  <p:embed/>
                  <p:pic>
                    <p:nvPicPr>
                      <p:cNvPr id="343096" name="Object 56">
                        <a:extLst>
                          <a:ext uri="{FF2B5EF4-FFF2-40B4-BE49-F238E27FC236}">
                            <a16:creationId xmlns:a16="http://schemas.microsoft.com/office/drawing/2014/main" id="{B991B5F5-DDBA-47EB-9BFE-29F7CF21B6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30480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7" name="Object 57">
            <a:extLst>
              <a:ext uri="{FF2B5EF4-FFF2-40B4-BE49-F238E27FC236}">
                <a16:creationId xmlns:a16="http://schemas.microsoft.com/office/drawing/2014/main" id="{A221749D-EFC0-4A09-842B-FAF2F78438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304800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0" name="公式" r:id="rId88" imgW="469800" imgH="177480" progId="Equation.3">
                  <p:embed/>
                </p:oleObj>
              </mc:Choice>
              <mc:Fallback>
                <p:oleObj name="公式" r:id="rId88" imgW="469800" imgH="177480" progId="Equation.3">
                  <p:embed/>
                  <p:pic>
                    <p:nvPicPr>
                      <p:cNvPr id="343097" name="Object 57">
                        <a:extLst>
                          <a:ext uri="{FF2B5EF4-FFF2-40B4-BE49-F238E27FC236}">
                            <a16:creationId xmlns:a16="http://schemas.microsoft.com/office/drawing/2014/main" id="{A221749D-EFC0-4A09-842B-FAF2F78438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304800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8" name="Object 58">
            <a:extLst>
              <a:ext uri="{FF2B5EF4-FFF2-40B4-BE49-F238E27FC236}">
                <a16:creationId xmlns:a16="http://schemas.microsoft.com/office/drawing/2014/main" id="{5A5166E5-0109-4255-B4F3-4C4F533B2F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30480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1" name="公式" r:id="rId90" imgW="469800" imgH="177480" progId="Equation.3">
                  <p:embed/>
                </p:oleObj>
              </mc:Choice>
              <mc:Fallback>
                <p:oleObj name="公式" r:id="rId90" imgW="469800" imgH="177480" progId="Equation.3">
                  <p:embed/>
                  <p:pic>
                    <p:nvPicPr>
                      <p:cNvPr id="343098" name="Object 58">
                        <a:extLst>
                          <a:ext uri="{FF2B5EF4-FFF2-40B4-BE49-F238E27FC236}">
                            <a16:creationId xmlns:a16="http://schemas.microsoft.com/office/drawing/2014/main" id="{5A5166E5-0109-4255-B4F3-4C4F533B2F9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30480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99" name="Object 59">
            <a:extLst>
              <a:ext uri="{FF2B5EF4-FFF2-40B4-BE49-F238E27FC236}">
                <a16:creationId xmlns:a16="http://schemas.microsoft.com/office/drawing/2014/main" id="{68D8F1A6-79BE-4D3A-8191-6F766C73479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3048000"/>
          <a:ext cx="914400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2" name="公式" r:id="rId92" imgW="457200" imgH="177480" progId="Equation.3">
                  <p:embed/>
                </p:oleObj>
              </mc:Choice>
              <mc:Fallback>
                <p:oleObj name="公式" r:id="rId92" imgW="457200" imgH="177480" progId="Equation.3">
                  <p:embed/>
                  <p:pic>
                    <p:nvPicPr>
                      <p:cNvPr id="343099" name="Object 59">
                        <a:extLst>
                          <a:ext uri="{FF2B5EF4-FFF2-40B4-BE49-F238E27FC236}">
                            <a16:creationId xmlns:a16="http://schemas.microsoft.com/office/drawing/2014/main" id="{68D8F1A6-79BE-4D3A-8191-6F766C73479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3048000"/>
                        <a:ext cx="914400" cy="352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3100" name="Line 60">
            <a:extLst>
              <a:ext uri="{FF2B5EF4-FFF2-40B4-BE49-F238E27FC236}">
                <a16:creationId xmlns:a16="http://schemas.microsoft.com/office/drawing/2014/main" id="{0A3D4789-A990-4097-8872-E0A1188172F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434975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1" name="Line 61">
            <a:extLst>
              <a:ext uri="{FF2B5EF4-FFF2-40B4-BE49-F238E27FC236}">
                <a16:creationId xmlns:a16="http://schemas.microsoft.com/office/drawing/2014/main" id="{F24A1053-1257-4816-B12B-62EAE96F451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495935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2" name="Line 62">
            <a:extLst>
              <a:ext uri="{FF2B5EF4-FFF2-40B4-BE49-F238E27FC236}">
                <a16:creationId xmlns:a16="http://schemas.microsoft.com/office/drawing/2014/main" id="{EA5952A0-9456-439C-8003-484DCAF5758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55955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3" name="Line 63">
            <a:extLst>
              <a:ext uri="{FF2B5EF4-FFF2-40B4-BE49-F238E27FC236}">
                <a16:creationId xmlns:a16="http://schemas.microsoft.com/office/drawing/2014/main" id="{FB74AF45-A112-478D-A09F-7CFBEB029E22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43434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4" name="Line 64">
            <a:extLst>
              <a:ext uri="{FF2B5EF4-FFF2-40B4-BE49-F238E27FC236}">
                <a16:creationId xmlns:a16="http://schemas.microsoft.com/office/drawing/2014/main" id="{43A1846E-CF92-4B2A-BD96-90EC636CD5E9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4343400"/>
            <a:ext cx="0" cy="22860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5" name="Line 65">
            <a:extLst>
              <a:ext uri="{FF2B5EF4-FFF2-40B4-BE49-F238E27FC236}">
                <a16:creationId xmlns:a16="http://schemas.microsoft.com/office/drawing/2014/main" id="{F77C55E9-D21D-4076-A013-1702EB502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434975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6" name="Line 66">
            <a:extLst>
              <a:ext uri="{FF2B5EF4-FFF2-40B4-BE49-F238E27FC236}">
                <a16:creationId xmlns:a16="http://schemas.microsoft.com/office/drawing/2014/main" id="{0174C0DD-695A-49B8-9623-C62CCB894ABB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434975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7" name="Line 67">
            <a:extLst>
              <a:ext uri="{FF2B5EF4-FFF2-40B4-BE49-F238E27FC236}">
                <a16:creationId xmlns:a16="http://schemas.microsoft.com/office/drawing/2014/main" id="{231941E9-C5AE-4267-98ED-8E3FED3BD8A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34975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8" name="Line 68">
            <a:extLst>
              <a:ext uri="{FF2B5EF4-FFF2-40B4-BE49-F238E27FC236}">
                <a16:creationId xmlns:a16="http://schemas.microsoft.com/office/drawing/2014/main" id="{47272D9E-7A60-4C89-BC5F-E55000591E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434975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09" name="Line 69">
            <a:extLst>
              <a:ext uri="{FF2B5EF4-FFF2-40B4-BE49-F238E27FC236}">
                <a16:creationId xmlns:a16="http://schemas.microsoft.com/office/drawing/2014/main" id="{1919D612-4104-4E8B-A8AA-7441B5297420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434340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3110" name="Line 70">
            <a:extLst>
              <a:ext uri="{FF2B5EF4-FFF2-40B4-BE49-F238E27FC236}">
                <a16:creationId xmlns:a16="http://schemas.microsoft.com/office/drawing/2014/main" id="{83561E9A-16F7-4933-BB31-B4DD1FCFB6F9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9600" y="4349750"/>
            <a:ext cx="0" cy="22098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43111" name="Object 71">
            <a:extLst>
              <a:ext uri="{FF2B5EF4-FFF2-40B4-BE49-F238E27FC236}">
                <a16:creationId xmlns:a16="http://schemas.microsoft.com/office/drawing/2014/main" id="{4166ABD6-AB67-427E-B932-F18E7AC2EA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4425950"/>
          <a:ext cx="135890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3" name="公式" r:id="rId94" imgW="647640" imgH="228600" progId="Equation.3">
                  <p:embed/>
                </p:oleObj>
              </mc:Choice>
              <mc:Fallback>
                <p:oleObj name="公式" r:id="rId94" imgW="647640" imgH="228600" progId="Equation.3">
                  <p:embed/>
                  <p:pic>
                    <p:nvPicPr>
                      <p:cNvPr id="343111" name="Object 71">
                        <a:extLst>
                          <a:ext uri="{FF2B5EF4-FFF2-40B4-BE49-F238E27FC236}">
                            <a16:creationId xmlns:a16="http://schemas.microsoft.com/office/drawing/2014/main" id="{4166ABD6-AB67-427E-B932-F18E7AC2EA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4425950"/>
                        <a:ext cx="135890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2" name="Object 72">
            <a:extLst>
              <a:ext uri="{FF2B5EF4-FFF2-40B4-BE49-F238E27FC236}">
                <a16:creationId xmlns:a16="http://schemas.microsoft.com/office/drawing/2014/main" id="{2C09E885-89C3-4CCE-9CA9-57394C8B870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37038" y="4267200"/>
          <a:ext cx="1096962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4" name="公式" r:id="rId96" imgW="609480" imgH="355320" progId="Equation.3">
                  <p:embed/>
                </p:oleObj>
              </mc:Choice>
              <mc:Fallback>
                <p:oleObj name="公式" r:id="rId96" imgW="609480" imgH="355320" progId="Equation.3">
                  <p:embed/>
                  <p:pic>
                    <p:nvPicPr>
                      <p:cNvPr id="343112" name="Object 72">
                        <a:extLst>
                          <a:ext uri="{FF2B5EF4-FFF2-40B4-BE49-F238E27FC236}">
                            <a16:creationId xmlns:a16="http://schemas.microsoft.com/office/drawing/2014/main" id="{2C09E885-89C3-4CCE-9CA9-57394C8B87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37038" y="4267200"/>
                        <a:ext cx="1096962" cy="69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3" name="Object 73">
            <a:extLst>
              <a:ext uri="{FF2B5EF4-FFF2-40B4-BE49-F238E27FC236}">
                <a16:creationId xmlns:a16="http://schemas.microsoft.com/office/drawing/2014/main" id="{39065656-5868-4D82-A23F-0045BBBF2E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0" y="4273550"/>
          <a:ext cx="1057275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5" name="公式" r:id="rId98" imgW="571320" imgH="330120" progId="Equation.3">
                  <p:embed/>
                </p:oleObj>
              </mc:Choice>
              <mc:Fallback>
                <p:oleObj name="公式" r:id="rId98" imgW="571320" imgH="330120" progId="Equation.3">
                  <p:embed/>
                  <p:pic>
                    <p:nvPicPr>
                      <p:cNvPr id="343113" name="Object 73">
                        <a:extLst>
                          <a:ext uri="{FF2B5EF4-FFF2-40B4-BE49-F238E27FC236}">
                            <a16:creationId xmlns:a16="http://schemas.microsoft.com/office/drawing/2014/main" id="{39065656-5868-4D82-A23F-0045BBBF2E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4273550"/>
                        <a:ext cx="1057275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4" name="Object 74">
            <a:extLst>
              <a:ext uri="{FF2B5EF4-FFF2-40B4-BE49-F238E27FC236}">
                <a16:creationId xmlns:a16="http://schemas.microsoft.com/office/drawing/2014/main" id="{92CAC0DA-EF14-4DC5-B148-75193F05A51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4273550"/>
          <a:ext cx="1066800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6" name="公式" r:id="rId100" imgW="596880" imgH="330120" progId="Equation.3">
                  <p:embed/>
                </p:oleObj>
              </mc:Choice>
              <mc:Fallback>
                <p:oleObj name="公式" r:id="rId100" imgW="596880" imgH="330120" progId="Equation.3">
                  <p:embed/>
                  <p:pic>
                    <p:nvPicPr>
                      <p:cNvPr id="343114" name="Object 74">
                        <a:extLst>
                          <a:ext uri="{FF2B5EF4-FFF2-40B4-BE49-F238E27FC236}">
                            <a16:creationId xmlns:a16="http://schemas.microsoft.com/office/drawing/2014/main" id="{92CAC0DA-EF14-4DC5-B148-75193F05A51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4273550"/>
                        <a:ext cx="1066800" cy="588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5" name="Object 75">
            <a:extLst>
              <a:ext uri="{FF2B5EF4-FFF2-40B4-BE49-F238E27FC236}">
                <a16:creationId xmlns:a16="http://schemas.microsoft.com/office/drawing/2014/main" id="{C2623AF3-DEE1-4B4D-816B-E83A6C8A86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91400" y="4349750"/>
          <a:ext cx="912813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7" name="公式" r:id="rId102" imgW="507960" imgH="431640" progId="Equation.3">
                  <p:embed/>
                </p:oleObj>
              </mc:Choice>
              <mc:Fallback>
                <p:oleObj name="公式" r:id="rId102" imgW="507960" imgH="431640" progId="Equation.3">
                  <p:embed/>
                  <p:pic>
                    <p:nvPicPr>
                      <p:cNvPr id="343115" name="Object 75">
                        <a:extLst>
                          <a:ext uri="{FF2B5EF4-FFF2-40B4-BE49-F238E27FC236}">
                            <a16:creationId xmlns:a16="http://schemas.microsoft.com/office/drawing/2014/main" id="{C2623AF3-DEE1-4B4D-816B-E83A6C8A86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4349750"/>
                        <a:ext cx="912813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6" name="Object 76">
            <a:extLst>
              <a:ext uri="{FF2B5EF4-FFF2-40B4-BE49-F238E27FC236}">
                <a16:creationId xmlns:a16="http://schemas.microsoft.com/office/drawing/2014/main" id="{69B8558E-9431-4718-B4EC-C651CFA0AB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07388" y="4349750"/>
          <a:ext cx="836612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8" name="公式" r:id="rId104" imgW="507960" imgH="431640" progId="Equation.3">
                  <p:embed/>
                </p:oleObj>
              </mc:Choice>
              <mc:Fallback>
                <p:oleObj name="公式" r:id="rId104" imgW="507960" imgH="431640" progId="Equation.3">
                  <p:embed/>
                  <p:pic>
                    <p:nvPicPr>
                      <p:cNvPr id="343116" name="Object 76">
                        <a:extLst>
                          <a:ext uri="{FF2B5EF4-FFF2-40B4-BE49-F238E27FC236}">
                            <a16:creationId xmlns:a16="http://schemas.microsoft.com/office/drawing/2014/main" id="{69B8558E-9431-4718-B4EC-C651CFA0AB5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07388" y="4349750"/>
                        <a:ext cx="836612" cy="63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7" name="Object 77">
            <a:extLst>
              <a:ext uri="{FF2B5EF4-FFF2-40B4-BE49-F238E27FC236}">
                <a16:creationId xmlns:a16="http://schemas.microsoft.com/office/drawing/2014/main" id="{484BB0F6-14F9-44A4-949B-7C2D62E193C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06625" y="4419600"/>
          <a:ext cx="768350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09" name="Equation" r:id="rId106" imgW="368280" imgH="203040" progId="Equation.DSMT4">
                  <p:embed/>
                </p:oleObj>
              </mc:Choice>
              <mc:Fallback>
                <p:oleObj name="Equation" r:id="rId106" imgW="368280" imgH="203040" progId="Equation.DSMT4">
                  <p:embed/>
                  <p:pic>
                    <p:nvPicPr>
                      <p:cNvPr id="343117" name="Object 77">
                        <a:extLst>
                          <a:ext uri="{FF2B5EF4-FFF2-40B4-BE49-F238E27FC236}">
                            <a16:creationId xmlns:a16="http://schemas.microsoft.com/office/drawing/2014/main" id="{484BB0F6-14F9-44A4-949B-7C2D62E193C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6625" y="4419600"/>
                        <a:ext cx="768350" cy="422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8" name="Object 78">
            <a:extLst>
              <a:ext uri="{FF2B5EF4-FFF2-40B4-BE49-F238E27FC236}">
                <a16:creationId xmlns:a16="http://schemas.microsoft.com/office/drawing/2014/main" id="{54E82E9A-E863-461B-AFCA-91A11B28A8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5029200"/>
          <a:ext cx="78898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0" name="公式" r:id="rId108" imgW="393480" imgH="177480" progId="Equation.3">
                  <p:embed/>
                </p:oleObj>
              </mc:Choice>
              <mc:Fallback>
                <p:oleObj name="公式" r:id="rId108" imgW="393480" imgH="177480" progId="Equation.3">
                  <p:embed/>
                  <p:pic>
                    <p:nvPicPr>
                      <p:cNvPr id="343118" name="Object 78">
                        <a:extLst>
                          <a:ext uri="{FF2B5EF4-FFF2-40B4-BE49-F238E27FC236}">
                            <a16:creationId xmlns:a16="http://schemas.microsoft.com/office/drawing/2014/main" id="{54E82E9A-E863-461B-AFCA-91A11B28A8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5029200"/>
                        <a:ext cx="78898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19" name="Object 79">
            <a:extLst>
              <a:ext uri="{FF2B5EF4-FFF2-40B4-BE49-F238E27FC236}">
                <a16:creationId xmlns:a16="http://schemas.microsoft.com/office/drawing/2014/main" id="{89CFFB77-4AD3-46AD-A9C3-392BC89432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5410200"/>
          <a:ext cx="7667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1" name="公式" r:id="rId110" imgW="380880" imgH="177480" progId="Equation.3">
                  <p:embed/>
                </p:oleObj>
              </mc:Choice>
              <mc:Fallback>
                <p:oleObj name="公式" r:id="rId110" imgW="380880" imgH="177480" progId="Equation.3">
                  <p:embed/>
                  <p:pic>
                    <p:nvPicPr>
                      <p:cNvPr id="343119" name="Object 79">
                        <a:extLst>
                          <a:ext uri="{FF2B5EF4-FFF2-40B4-BE49-F238E27FC236}">
                            <a16:creationId xmlns:a16="http://schemas.microsoft.com/office/drawing/2014/main" id="{89CFFB77-4AD3-46AD-A9C3-392BC89432F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5410200"/>
                        <a:ext cx="7667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0" name="Object 80">
            <a:extLst>
              <a:ext uri="{FF2B5EF4-FFF2-40B4-BE49-F238E27FC236}">
                <a16:creationId xmlns:a16="http://schemas.microsoft.com/office/drawing/2014/main" id="{25A4467A-5195-4865-A5F0-7E35C9B5B0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5791200"/>
          <a:ext cx="89058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2" name="公式" r:id="rId112" imgW="444240" imgH="177480" progId="Equation.3">
                  <p:embed/>
                </p:oleObj>
              </mc:Choice>
              <mc:Fallback>
                <p:oleObj name="公式" r:id="rId112" imgW="444240" imgH="177480" progId="Equation.3">
                  <p:embed/>
                  <p:pic>
                    <p:nvPicPr>
                      <p:cNvPr id="343120" name="Object 80">
                        <a:extLst>
                          <a:ext uri="{FF2B5EF4-FFF2-40B4-BE49-F238E27FC236}">
                            <a16:creationId xmlns:a16="http://schemas.microsoft.com/office/drawing/2014/main" id="{25A4467A-5195-4865-A5F0-7E35C9B5B0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5791200"/>
                        <a:ext cx="89058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1" name="Object 81">
            <a:extLst>
              <a:ext uri="{FF2B5EF4-FFF2-40B4-BE49-F238E27FC236}">
                <a16:creationId xmlns:a16="http://schemas.microsoft.com/office/drawing/2014/main" id="{3363EC63-B329-4B24-8B75-9C1A05BF79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61722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3" name="公式" r:id="rId114" imgW="457200" imgH="177480" progId="Equation.3">
                  <p:embed/>
                </p:oleObj>
              </mc:Choice>
              <mc:Fallback>
                <p:oleObj name="公式" r:id="rId114" imgW="457200" imgH="177480" progId="Equation.3">
                  <p:embed/>
                  <p:pic>
                    <p:nvPicPr>
                      <p:cNvPr id="343121" name="Object 81">
                        <a:extLst>
                          <a:ext uri="{FF2B5EF4-FFF2-40B4-BE49-F238E27FC236}">
                            <a16:creationId xmlns:a16="http://schemas.microsoft.com/office/drawing/2014/main" id="{3363EC63-B329-4B24-8B75-9C1A05BF794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61722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2" name="Object 82">
            <a:extLst>
              <a:ext uri="{FF2B5EF4-FFF2-40B4-BE49-F238E27FC236}">
                <a16:creationId xmlns:a16="http://schemas.microsoft.com/office/drawing/2014/main" id="{3E8C0355-37BB-42B7-BFC1-E493534DBA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5213" y="5029200"/>
          <a:ext cx="9207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4" name="公式" r:id="rId116" imgW="457200" imgH="177480" progId="Equation.3">
                  <p:embed/>
                </p:oleObj>
              </mc:Choice>
              <mc:Fallback>
                <p:oleObj name="公式" r:id="rId116" imgW="457200" imgH="177480" progId="Equation.3">
                  <p:embed/>
                  <p:pic>
                    <p:nvPicPr>
                      <p:cNvPr id="343122" name="Object 82">
                        <a:extLst>
                          <a:ext uri="{FF2B5EF4-FFF2-40B4-BE49-F238E27FC236}">
                            <a16:creationId xmlns:a16="http://schemas.microsoft.com/office/drawing/2014/main" id="{3E8C0355-37BB-42B7-BFC1-E493534DBA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5213" y="5029200"/>
                        <a:ext cx="9207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3" name="Object 83">
            <a:extLst>
              <a:ext uri="{FF2B5EF4-FFF2-40B4-BE49-F238E27FC236}">
                <a16:creationId xmlns:a16="http://schemas.microsoft.com/office/drawing/2014/main" id="{FCD52504-CC60-4EE7-873B-150FE6A9C0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5029200"/>
          <a:ext cx="1293813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5" name="公式" r:id="rId118" imgW="685800" imgH="177480" progId="Equation.3">
                  <p:embed/>
                </p:oleObj>
              </mc:Choice>
              <mc:Fallback>
                <p:oleObj name="公式" r:id="rId118" imgW="685800" imgH="177480" progId="Equation.3">
                  <p:embed/>
                  <p:pic>
                    <p:nvPicPr>
                      <p:cNvPr id="343123" name="Object 83">
                        <a:extLst>
                          <a:ext uri="{FF2B5EF4-FFF2-40B4-BE49-F238E27FC236}">
                            <a16:creationId xmlns:a16="http://schemas.microsoft.com/office/drawing/2014/main" id="{FCD52504-CC60-4EE7-873B-150FE6A9C0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5029200"/>
                        <a:ext cx="1293813" cy="333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4" name="Object 84">
            <a:extLst>
              <a:ext uri="{FF2B5EF4-FFF2-40B4-BE49-F238E27FC236}">
                <a16:creationId xmlns:a16="http://schemas.microsoft.com/office/drawing/2014/main" id="{995C7B61-0628-4FC4-909E-79DF50E1599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4513" y="5035550"/>
          <a:ext cx="1025525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6" name="公式" r:id="rId120" imgW="520560" imgH="177480" progId="Equation.3">
                  <p:embed/>
                </p:oleObj>
              </mc:Choice>
              <mc:Fallback>
                <p:oleObj name="公式" r:id="rId120" imgW="520560" imgH="177480" progId="Equation.3">
                  <p:embed/>
                  <p:pic>
                    <p:nvPicPr>
                      <p:cNvPr id="343124" name="Object 84">
                        <a:extLst>
                          <a:ext uri="{FF2B5EF4-FFF2-40B4-BE49-F238E27FC236}">
                            <a16:creationId xmlns:a16="http://schemas.microsoft.com/office/drawing/2014/main" id="{995C7B61-0628-4FC4-909E-79DF50E1599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4513" y="5035550"/>
                        <a:ext cx="1025525" cy="34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5" name="Object 85">
            <a:extLst>
              <a:ext uri="{FF2B5EF4-FFF2-40B4-BE49-F238E27FC236}">
                <a16:creationId xmlns:a16="http://schemas.microsoft.com/office/drawing/2014/main" id="{351A117F-8303-4F92-84C9-5EA252B3F78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99213" y="503555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7" name="公式" r:id="rId122" imgW="457200" imgH="177480" progId="Equation.3">
                  <p:embed/>
                </p:oleObj>
              </mc:Choice>
              <mc:Fallback>
                <p:oleObj name="公式" r:id="rId122" imgW="457200" imgH="177480" progId="Equation.3">
                  <p:embed/>
                  <p:pic>
                    <p:nvPicPr>
                      <p:cNvPr id="343125" name="Object 85">
                        <a:extLst>
                          <a:ext uri="{FF2B5EF4-FFF2-40B4-BE49-F238E27FC236}">
                            <a16:creationId xmlns:a16="http://schemas.microsoft.com/office/drawing/2014/main" id="{351A117F-8303-4F92-84C9-5EA252B3F78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99213" y="503555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6" name="Object 86">
            <a:extLst>
              <a:ext uri="{FF2B5EF4-FFF2-40B4-BE49-F238E27FC236}">
                <a16:creationId xmlns:a16="http://schemas.microsoft.com/office/drawing/2014/main" id="{62505C54-C692-4D1E-83E8-D61480635A5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86400" y="5029200"/>
          <a:ext cx="709613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8" name="公式" r:id="rId124" imgW="380880" imgH="177480" progId="Equation.3">
                  <p:embed/>
                </p:oleObj>
              </mc:Choice>
              <mc:Fallback>
                <p:oleObj name="公式" r:id="rId124" imgW="380880" imgH="177480" progId="Equation.3">
                  <p:embed/>
                  <p:pic>
                    <p:nvPicPr>
                      <p:cNvPr id="343126" name="Object 86">
                        <a:extLst>
                          <a:ext uri="{FF2B5EF4-FFF2-40B4-BE49-F238E27FC236}">
                            <a16:creationId xmlns:a16="http://schemas.microsoft.com/office/drawing/2014/main" id="{62505C54-C692-4D1E-83E8-D61480635A5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5029200"/>
                        <a:ext cx="709613" cy="328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7" name="Object 87">
            <a:extLst>
              <a:ext uri="{FF2B5EF4-FFF2-40B4-BE49-F238E27FC236}">
                <a16:creationId xmlns:a16="http://schemas.microsoft.com/office/drawing/2014/main" id="{A9B97DA8-BE68-4D3F-B9F6-3AAC13ED00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50292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19" name="公式" r:id="rId126" imgW="457200" imgH="177480" progId="Equation.3">
                  <p:embed/>
                </p:oleObj>
              </mc:Choice>
              <mc:Fallback>
                <p:oleObj name="公式" r:id="rId126" imgW="457200" imgH="177480" progId="Equation.3">
                  <p:embed/>
                  <p:pic>
                    <p:nvPicPr>
                      <p:cNvPr id="343127" name="Object 87">
                        <a:extLst>
                          <a:ext uri="{FF2B5EF4-FFF2-40B4-BE49-F238E27FC236}">
                            <a16:creationId xmlns:a16="http://schemas.microsoft.com/office/drawing/2014/main" id="{A9B97DA8-BE68-4D3F-B9F6-3AAC13ED00E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50292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9" name="Object 89">
            <a:extLst>
              <a:ext uri="{FF2B5EF4-FFF2-40B4-BE49-F238E27FC236}">
                <a16:creationId xmlns:a16="http://schemas.microsoft.com/office/drawing/2014/main" id="{0D53477F-47AA-4BDC-A619-375E169F06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4100" y="54102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0" name="Equation" r:id="rId128" imgW="469800" imgH="177480" progId="Equation.DSMT4">
                  <p:embed/>
                </p:oleObj>
              </mc:Choice>
              <mc:Fallback>
                <p:oleObj name="Equation" r:id="rId128" imgW="469800" imgH="177480" progId="Equation.DSMT4">
                  <p:embed/>
                  <p:pic>
                    <p:nvPicPr>
                      <p:cNvPr id="343129" name="Object 89">
                        <a:extLst>
                          <a:ext uri="{FF2B5EF4-FFF2-40B4-BE49-F238E27FC236}">
                            <a16:creationId xmlns:a16="http://schemas.microsoft.com/office/drawing/2014/main" id="{0D53477F-47AA-4BDC-A619-375E169F06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00" y="54102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0" name="Object 90">
            <a:extLst>
              <a:ext uri="{FF2B5EF4-FFF2-40B4-BE49-F238E27FC236}">
                <a16:creationId xmlns:a16="http://schemas.microsoft.com/office/drawing/2014/main" id="{759B39FB-66DB-4A24-85FB-678565A2AD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5416550"/>
          <a:ext cx="140335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1" name="公式" r:id="rId130" imgW="698400" imgH="177480" progId="Equation.3">
                  <p:embed/>
                </p:oleObj>
              </mc:Choice>
              <mc:Fallback>
                <p:oleObj name="公式" r:id="rId130" imgW="698400" imgH="177480" progId="Equation.3">
                  <p:embed/>
                  <p:pic>
                    <p:nvPicPr>
                      <p:cNvPr id="343130" name="Object 90">
                        <a:extLst>
                          <a:ext uri="{FF2B5EF4-FFF2-40B4-BE49-F238E27FC236}">
                            <a16:creationId xmlns:a16="http://schemas.microsoft.com/office/drawing/2014/main" id="{759B39FB-66DB-4A24-85FB-678565A2AD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5416550"/>
                        <a:ext cx="140335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1" name="Object 91">
            <a:extLst>
              <a:ext uri="{FF2B5EF4-FFF2-40B4-BE49-F238E27FC236}">
                <a16:creationId xmlns:a16="http://schemas.microsoft.com/office/drawing/2014/main" id="{9C454767-CD93-44F5-B914-215648FE72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1813" y="5416550"/>
          <a:ext cx="9191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2" name="公式" r:id="rId132" imgW="457200" imgH="177480" progId="Equation.3">
                  <p:embed/>
                </p:oleObj>
              </mc:Choice>
              <mc:Fallback>
                <p:oleObj name="公式" r:id="rId132" imgW="457200" imgH="177480" progId="Equation.3">
                  <p:embed/>
                  <p:pic>
                    <p:nvPicPr>
                      <p:cNvPr id="343131" name="Object 91">
                        <a:extLst>
                          <a:ext uri="{FF2B5EF4-FFF2-40B4-BE49-F238E27FC236}">
                            <a16:creationId xmlns:a16="http://schemas.microsoft.com/office/drawing/2014/main" id="{9C454767-CD93-44F5-B914-215648FE72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1813" y="5416550"/>
                        <a:ext cx="9191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2" name="Object 92">
            <a:extLst>
              <a:ext uri="{FF2B5EF4-FFF2-40B4-BE49-F238E27FC236}">
                <a16:creationId xmlns:a16="http://schemas.microsoft.com/office/drawing/2014/main" id="{63D417D8-81D7-4BD7-A742-56D7400C05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541655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3" name="公式" r:id="rId134" imgW="469800" imgH="177480" progId="Equation.3">
                  <p:embed/>
                </p:oleObj>
              </mc:Choice>
              <mc:Fallback>
                <p:oleObj name="公式" r:id="rId134" imgW="469800" imgH="177480" progId="Equation.3">
                  <p:embed/>
                  <p:pic>
                    <p:nvPicPr>
                      <p:cNvPr id="343132" name="Object 92">
                        <a:extLst>
                          <a:ext uri="{FF2B5EF4-FFF2-40B4-BE49-F238E27FC236}">
                            <a16:creationId xmlns:a16="http://schemas.microsoft.com/office/drawing/2014/main" id="{63D417D8-81D7-4BD7-A742-56D7400C05A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541655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3" name="Object 93">
            <a:extLst>
              <a:ext uri="{FF2B5EF4-FFF2-40B4-BE49-F238E27FC236}">
                <a16:creationId xmlns:a16="http://schemas.microsoft.com/office/drawing/2014/main" id="{F03EB9BE-91DA-4A1B-A2A3-70B2584E81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46700" y="541655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4" name="公式" r:id="rId136" imgW="457200" imgH="177480" progId="Equation.3">
                  <p:embed/>
                </p:oleObj>
              </mc:Choice>
              <mc:Fallback>
                <p:oleObj name="公式" r:id="rId136" imgW="457200" imgH="177480" progId="Equation.3">
                  <p:embed/>
                  <p:pic>
                    <p:nvPicPr>
                      <p:cNvPr id="343133" name="Object 93">
                        <a:extLst>
                          <a:ext uri="{FF2B5EF4-FFF2-40B4-BE49-F238E27FC236}">
                            <a16:creationId xmlns:a16="http://schemas.microsoft.com/office/drawing/2014/main" id="{F03EB9BE-91DA-4A1B-A2A3-70B2584E81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46700" y="541655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4" name="Object 94">
            <a:extLst>
              <a:ext uri="{FF2B5EF4-FFF2-40B4-BE49-F238E27FC236}">
                <a16:creationId xmlns:a16="http://schemas.microsoft.com/office/drawing/2014/main" id="{CB741B5E-52B2-46DC-AA46-DA19984F5C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54102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5" name="公式" r:id="rId138" imgW="457200" imgH="177480" progId="Equation.3">
                  <p:embed/>
                </p:oleObj>
              </mc:Choice>
              <mc:Fallback>
                <p:oleObj name="公式" r:id="rId138" imgW="457200" imgH="177480" progId="Equation.3">
                  <p:embed/>
                  <p:pic>
                    <p:nvPicPr>
                      <p:cNvPr id="343134" name="Object 94">
                        <a:extLst>
                          <a:ext uri="{FF2B5EF4-FFF2-40B4-BE49-F238E27FC236}">
                            <a16:creationId xmlns:a16="http://schemas.microsoft.com/office/drawing/2014/main" id="{CB741B5E-52B2-46DC-AA46-DA19984F5C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54102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6" name="Object 96">
            <a:extLst>
              <a:ext uri="{FF2B5EF4-FFF2-40B4-BE49-F238E27FC236}">
                <a16:creationId xmlns:a16="http://schemas.microsoft.com/office/drawing/2014/main" id="{8A2C4AA9-CE21-4F7D-87E3-AE5BF2CA07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4100" y="57912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6" name="公式" r:id="rId140" imgW="469800" imgH="177480" progId="Equation.3">
                  <p:embed/>
                </p:oleObj>
              </mc:Choice>
              <mc:Fallback>
                <p:oleObj name="公式" r:id="rId140" imgW="469800" imgH="177480" progId="Equation.3">
                  <p:embed/>
                  <p:pic>
                    <p:nvPicPr>
                      <p:cNvPr id="343136" name="Object 96">
                        <a:extLst>
                          <a:ext uri="{FF2B5EF4-FFF2-40B4-BE49-F238E27FC236}">
                            <a16:creationId xmlns:a16="http://schemas.microsoft.com/office/drawing/2014/main" id="{8A2C4AA9-CE21-4F7D-87E3-AE5BF2CA07E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00" y="57912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7" name="Object 97">
            <a:extLst>
              <a:ext uri="{FF2B5EF4-FFF2-40B4-BE49-F238E27FC236}">
                <a16:creationId xmlns:a16="http://schemas.microsoft.com/office/drawing/2014/main" id="{DEB72BE6-8F29-4E85-90DD-9ACE558101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59100" y="5791200"/>
          <a:ext cx="13081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7" name="公式" r:id="rId142" imgW="698400" imgH="177480" progId="Equation.3">
                  <p:embed/>
                </p:oleObj>
              </mc:Choice>
              <mc:Fallback>
                <p:oleObj name="公式" r:id="rId142" imgW="698400" imgH="177480" progId="Equation.3">
                  <p:embed/>
                  <p:pic>
                    <p:nvPicPr>
                      <p:cNvPr id="343137" name="Object 97">
                        <a:extLst>
                          <a:ext uri="{FF2B5EF4-FFF2-40B4-BE49-F238E27FC236}">
                            <a16:creationId xmlns:a16="http://schemas.microsoft.com/office/drawing/2014/main" id="{DEB72BE6-8F29-4E85-90DD-9ACE558101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59100" y="5791200"/>
                        <a:ext cx="1308100" cy="330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8" name="Object 98">
            <a:extLst>
              <a:ext uri="{FF2B5EF4-FFF2-40B4-BE49-F238E27FC236}">
                <a16:creationId xmlns:a16="http://schemas.microsoft.com/office/drawing/2014/main" id="{62D45B87-4DE5-48F6-A54A-CBAA43D350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5797550"/>
          <a:ext cx="7651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8" name="公式" r:id="rId144" imgW="380880" imgH="177480" progId="Equation.3">
                  <p:embed/>
                </p:oleObj>
              </mc:Choice>
              <mc:Fallback>
                <p:oleObj name="公式" r:id="rId144" imgW="380880" imgH="177480" progId="Equation.3">
                  <p:embed/>
                  <p:pic>
                    <p:nvPicPr>
                      <p:cNvPr id="343138" name="Object 98">
                        <a:extLst>
                          <a:ext uri="{FF2B5EF4-FFF2-40B4-BE49-F238E27FC236}">
                            <a16:creationId xmlns:a16="http://schemas.microsoft.com/office/drawing/2014/main" id="{62D45B87-4DE5-48F6-A54A-CBAA43D350E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5797550"/>
                        <a:ext cx="7651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9" name="Object 99">
            <a:extLst>
              <a:ext uri="{FF2B5EF4-FFF2-40B4-BE49-F238E27FC236}">
                <a16:creationId xmlns:a16="http://schemas.microsoft.com/office/drawing/2014/main" id="{CFCC57CB-1B26-4C57-95FE-24B250E8C2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6100" y="5797550"/>
          <a:ext cx="1036638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29" name="公式" r:id="rId146" imgW="533160" imgH="177480" progId="Equation.3">
                  <p:embed/>
                </p:oleObj>
              </mc:Choice>
              <mc:Fallback>
                <p:oleObj name="公式" r:id="rId146" imgW="533160" imgH="177480" progId="Equation.3">
                  <p:embed/>
                  <p:pic>
                    <p:nvPicPr>
                      <p:cNvPr id="343139" name="Object 99">
                        <a:extLst>
                          <a:ext uri="{FF2B5EF4-FFF2-40B4-BE49-F238E27FC236}">
                            <a16:creationId xmlns:a16="http://schemas.microsoft.com/office/drawing/2014/main" id="{CFCC57CB-1B26-4C57-95FE-24B250E8C2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5797550"/>
                        <a:ext cx="1036638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0" name="Object 100">
            <a:extLst>
              <a:ext uri="{FF2B5EF4-FFF2-40B4-BE49-F238E27FC236}">
                <a16:creationId xmlns:a16="http://schemas.microsoft.com/office/drawing/2014/main" id="{74F644A5-942A-41BC-B6DD-BD611DFBC7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579755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0" name="公式" r:id="rId148" imgW="469800" imgH="177480" progId="Equation.3">
                  <p:embed/>
                </p:oleObj>
              </mc:Choice>
              <mc:Fallback>
                <p:oleObj name="公式" r:id="rId148" imgW="469800" imgH="177480" progId="Equation.3">
                  <p:embed/>
                  <p:pic>
                    <p:nvPicPr>
                      <p:cNvPr id="343140" name="Object 100">
                        <a:extLst>
                          <a:ext uri="{FF2B5EF4-FFF2-40B4-BE49-F238E27FC236}">
                            <a16:creationId xmlns:a16="http://schemas.microsoft.com/office/drawing/2014/main" id="{74F644A5-942A-41BC-B6DD-BD611DFBC7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579755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3" name="Object 103">
            <a:extLst>
              <a:ext uri="{FF2B5EF4-FFF2-40B4-BE49-F238E27FC236}">
                <a16:creationId xmlns:a16="http://schemas.microsoft.com/office/drawing/2014/main" id="{0B86C244-BC48-4138-9A0D-A4AE8A07EB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81088" y="6172200"/>
          <a:ext cx="890587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1" name="公式" r:id="rId150" imgW="444240" imgH="177480" progId="Equation.3">
                  <p:embed/>
                </p:oleObj>
              </mc:Choice>
              <mc:Fallback>
                <p:oleObj name="公式" r:id="rId150" imgW="444240" imgH="177480" progId="Equation.3">
                  <p:embed/>
                  <p:pic>
                    <p:nvPicPr>
                      <p:cNvPr id="343143" name="Object 103">
                        <a:extLst>
                          <a:ext uri="{FF2B5EF4-FFF2-40B4-BE49-F238E27FC236}">
                            <a16:creationId xmlns:a16="http://schemas.microsoft.com/office/drawing/2014/main" id="{0B86C244-BC48-4138-9A0D-A4AE8A07EB8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1088" y="6172200"/>
                        <a:ext cx="890587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4" name="Object 104">
            <a:extLst>
              <a:ext uri="{FF2B5EF4-FFF2-40B4-BE49-F238E27FC236}">
                <a16:creationId xmlns:a16="http://schemas.microsoft.com/office/drawing/2014/main" id="{2AC0BE49-0C6F-4D38-ABE4-A5262E88C5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66675" y="4446588"/>
          <a:ext cx="114300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2" name="Equation" r:id="rId152" imgW="545760" imgH="203040" progId="Equation.DSMT4">
                  <p:embed/>
                </p:oleObj>
              </mc:Choice>
              <mc:Fallback>
                <p:oleObj name="Equation" r:id="rId152" imgW="545760" imgH="203040" progId="Equation.DSMT4">
                  <p:embed/>
                  <p:pic>
                    <p:nvPicPr>
                      <p:cNvPr id="343144" name="Object 104">
                        <a:extLst>
                          <a:ext uri="{FF2B5EF4-FFF2-40B4-BE49-F238E27FC236}">
                            <a16:creationId xmlns:a16="http://schemas.microsoft.com/office/drawing/2014/main" id="{2AC0BE49-0C6F-4D38-ABE4-A5262E88C5D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66675" y="4446588"/>
                        <a:ext cx="1143000" cy="425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5" name="Object 105">
            <a:extLst>
              <a:ext uri="{FF2B5EF4-FFF2-40B4-BE49-F238E27FC236}">
                <a16:creationId xmlns:a16="http://schemas.microsoft.com/office/drawing/2014/main" id="{DFED1420-0836-46F5-BB81-45241DF45C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5029200"/>
          <a:ext cx="7667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3" name="公式" r:id="rId154" imgW="380880" imgH="177480" progId="Equation.3">
                  <p:embed/>
                </p:oleObj>
              </mc:Choice>
              <mc:Fallback>
                <p:oleObj name="公式" r:id="rId154" imgW="380880" imgH="177480" progId="Equation.3">
                  <p:embed/>
                  <p:pic>
                    <p:nvPicPr>
                      <p:cNvPr id="343145" name="Object 105">
                        <a:extLst>
                          <a:ext uri="{FF2B5EF4-FFF2-40B4-BE49-F238E27FC236}">
                            <a16:creationId xmlns:a16="http://schemas.microsoft.com/office/drawing/2014/main" id="{DFED1420-0836-46F5-BB81-45241DF45C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5029200"/>
                        <a:ext cx="7667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6" name="Object 106">
            <a:extLst>
              <a:ext uri="{FF2B5EF4-FFF2-40B4-BE49-F238E27FC236}">
                <a16:creationId xmlns:a16="http://schemas.microsoft.com/office/drawing/2014/main" id="{BF8612C3-725C-4407-BF07-8E3E88E235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5486400"/>
          <a:ext cx="4603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4" name="公式" r:id="rId156" imgW="228600" imgH="177480" progId="Equation.3">
                  <p:embed/>
                </p:oleObj>
              </mc:Choice>
              <mc:Fallback>
                <p:oleObj name="公式" r:id="rId156" imgW="228600" imgH="177480" progId="Equation.3">
                  <p:embed/>
                  <p:pic>
                    <p:nvPicPr>
                      <p:cNvPr id="343146" name="Object 106">
                        <a:extLst>
                          <a:ext uri="{FF2B5EF4-FFF2-40B4-BE49-F238E27FC236}">
                            <a16:creationId xmlns:a16="http://schemas.microsoft.com/office/drawing/2014/main" id="{BF8612C3-725C-4407-BF07-8E3E88E235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5486400"/>
                        <a:ext cx="4603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7" name="Object 107">
            <a:extLst>
              <a:ext uri="{FF2B5EF4-FFF2-40B4-BE49-F238E27FC236}">
                <a16:creationId xmlns:a16="http://schemas.microsoft.com/office/drawing/2014/main" id="{1C16D4F9-399D-4FE8-8BB0-3DBE05D794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2588" y="5791200"/>
          <a:ext cx="458787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5" name="公式" r:id="rId158" imgW="228600" imgH="177480" progId="Equation.3">
                  <p:embed/>
                </p:oleObj>
              </mc:Choice>
              <mc:Fallback>
                <p:oleObj name="公式" r:id="rId158" imgW="228600" imgH="177480" progId="Equation.3">
                  <p:embed/>
                  <p:pic>
                    <p:nvPicPr>
                      <p:cNvPr id="343147" name="Object 107">
                        <a:extLst>
                          <a:ext uri="{FF2B5EF4-FFF2-40B4-BE49-F238E27FC236}">
                            <a16:creationId xmlns:a16="http://schemas.microsoft.com/office/drawing/2014/main" id="{1C16D4F9-399D-4FE8-8BB0-3DBE05D7943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588" y="5791200"/>
                        <a:ext cx="458787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8" name="Object 108">
            <a:extLst>
              <a:ext uri="{FF2B5EF4-FFF2-40B4-BE49-F238E27FC236}">
                <a16:creationId xmlns:a16="http://schemas.microsoft.com/office/drawing/2014/main" id="{9129CD32-4835-4034-B588-F0A85C2E7B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0688" y="6172200"/>
          <a:ext cx="3841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6" name="公式" r:id="rId160" imgW="190440" imgH="177480" progId="Equation.3">
                  <p:embed/>
                </p:oleObj>
              </mc:Choice>
              <mc:Fallback>
                <p:oleObj name="公式" r:id="rId160" imgW="190440" imgH="177480" progId="Equation.3">
                  <p:embed/>
                  <p:pic>
                    <p:nvPicPr>
                      <p:cNvPr id="343148" name="Object 108">
                        <a:extLst>
                          <a:ext uri="{FF2B5EF4-FFF2-40B4-BE49-F238E27FC236}">
                            <a16:creationId xmlns:a16="http://schemas.microsoft.com/office/drawing/2014/main" id="{9129CD32-4835-4034-B588-F0A85C2E7B5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0688" y="6172200"/>
                        <a:ext cx="3841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9" name="Object 109">
            <a:extLst>
              <a:ext uri="{FF2B5EF4-FFF2-40B4-BE49-F238E27FC236}">
                <a16:creationId xmlns:a16="http://schemas.microsoft.com/office/drawing/2014/main" id="{EDE0BB5A-3980-4062-9BE6-F691121960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6178550"/>
          <a:ext cx="1379538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7" name="公式" r:id="rId162" imgW="685800" imgH="177480" progId="Equation.3">
                  <p:embed/>
                </p:oleObj>
              </mc:Choice>
              <mc:Fallback>
                <p:oleObj name="公式" r:id="rId162" imgW="685800" imgH="177480" progId="Equation.3">
                  <p:embed/>
                  <p:pic>
                    <p:nvPicPr>
                      <p:cNvPr id="343149" name="Object 109">
                        <a:extLst>
                          <a:ext uri="{FF2B5EF4-FFF2-40B4-BE49-F238E27FC236}">
                            <a16:creationId xmlns:a16="http://schemas.microsoft.com/office/drawing/2014/main" id="{EDE0BB5A-3980-4062-9BE6-F691121960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6178550"/>
                        <a:ext cx="1379538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0" name="Object 110">
            <a:extLst>
              <a:ext uri="{FF2B5EF4-FFF2-40B4-BE49-F238E27FC236}">
                <a16:creationId xmlns:a16="http://schemas.microsoft.com/office/drawing/2014/main" id="{E021B5AF-A508-47BF-8DD8-6E0FE00E3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6100" y="6178550"/>
          <a:ext cx="1036638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8" name="公式" r:id="rId164" imgW="533160" imgH="177480" progId="Equation.3">
                  <p:embed/>
                </p:oleObj>
              </mc:Choice>
              <mc:Fallback>
                <p:oleObj name="公式" r:id="rId164" imgW="533160" imgH="177480" progId="Equation.3">
                  <p:embed/>
                  <p:pic>
                    <p:nvPicPr>
                      <p:cNvPr id="343150" name="Object 110">
                        <a:extLst>
                          <a:ext uri="{FF2B5EF4-FFF2-40B4-BE49-F238E27FC236}">
                            <a16:creationId xmlns:a16="http://schemas.microsoft.com/office/drawing/2014/main" id="{E021B5AF-A508-47BF-8DD8-6E0FE00E32A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6178550"/>
                        <a:ext cx="1036638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1" name="Object 111">
            <a:extLst>
              <a:ext uri="{FF2B5EF4-FFF2-40B4-BE49-F238E27FC236}">
                <a16:creationId xmlns:a16="http://schemas.microsoft.com/office/drawing/2014/main" id="{E2BF2382-CBF0-4BF9-830C-5488A317C44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617855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39" name="公式" r:id="rId166" imgW="457200" imgH="177480" progId="Equation.3">
                  <p:embed/>
                </p:oleObj>
              </mc:Choice>
              <mc:Fallback>
                <p:oleObj name="公式" r:id="rId166" imgW="457200" imgH="177480" progId="Equation.3">
                  <p:embed/>
                  <p:pic>
                    <p:nvPicPr>
                      <p:cNvPr id="343151" name="Object 111">
                        <a:extLst>
                          <a:ext uri="{FF2B5EF4-FFF2-40B4-BE49-F238E27FC236}">
                            <a16:creationId xmlns:a16="http://schemas.microsoft.com/office/drawing/2014/main" id="{E2BF2382-CBF0-4BF9-830C-5488A317C44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617855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2" name="Object 112">
            <a:extLst>
              <a:ext uri="{FF2B5EF4-FFF2-40B4-BE49-F238E27FC236}">
                <a16:creationId xmlns:a16="http://schemas.microsoft.com/office/drawing/2014/main" id="{599BF625-C5CC-4967-9DC9-9E20F8BDDE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6513" y="6178550"/>
          <a:ext cx="9445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0" name="公式" r:id="rId168" imgW="469800" imgH="177480" progId="Equation.3">
                  <p:embed/>
                </p:oleObj>
              </mc:Choice>
              <mc:Fallback>
                <p:oleObj name="公式" r:id="rId168" imgW="469800" imgH="177480" progId="Equation.3">
                  <p:embed/>
                  <p:pic>
                    <p:nvPicPr>
                      <p:cNvPr id="343152" name="Object 112">
                        <a:extLst>
                          <a:ext uri="{FF2B5EF4-FFF2-40B4-BE49-F238E27FC236}">
                            <a16:creationId xmlns:a16="http://schemas.microsoft.com/office/drawing/2014/main" id="{599BF625-C5CC-4967-9DC9-9E20F8BDDE1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6513" y="6178550"/>
                        <a:ext cx="944562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28" name="Object 88">
            <a:extLst>
              <a:ext uri="{FF2B5EF4-FFF2-40B4-BE49-F238E27FC236}">
                <a16:creationId xmlns:a16="http://schemas.microsoft.com/office/drawing/2014/main" id="{FB7DDD8D-7196-4B97-A5FA-DED7B093D4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5035550"/>
          <a:ext cx="90170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1" name="公式" r:id="rId170" imgW="457200" imgH="177480" progId="Equation.3">
                  <p:embed/>
                </p:oleObj>
              </mc:Choice>
              <mc:Fallback>
                <p:oleObj name="公式" r:id="rId170" imgW="457200" imgH="177480" progId="Equation.3">
                  <p:embed/>
                  <p:pic>
                    <p:nvPicPr>
                      <p:cNvPr id="343128" name="Object 88">
                        <a:extLst>
                          <a:ext uri="{FF2B5EF4-FFF2-40B4-BE49-F238E27FC236}">
                            <a16:creationId xmlns:a16="http://schemas.microsoft.com/office/drawing/2014/main" id="{FB7DDD8D-7196-4B97-A5FA-DED7B093D4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5035550"/>
                        <a:ext cx="901700" cy="347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35" name="Object 95">
            <a:extLst>
              <a:ext uri="{FF2B5EF4-FFF2-40B4-BE49-F238E27FC236}">
                <a16:creationId xmlns:a16="http://schemas.microsoft.com/office/drawing/2014/main" id="{DB3D92F1-9295-45F7-B26C-87A8734079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5416550"/>
          <a:ext cx="90170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2" name="公式" r:id="rId172" imgW="457200" imgH="177480" progId="Equation.3">
                  <p:embed/>
                </p:oleObj>
              </mc:Choice>
              <mc:Fallback>
                <p:oleObj name="公式" r:id="rId172" imgW="457200" imgH="177480" progId="Equation.3">
                  <p:embed/>
                  <p:pic>
                    <p:nvPicPr>
                      <p:cNvPr id="343135" name="Object 95">
                        <a:extLst>
                          <a:ext uri="{FF2B5EF4-FFF2-40B4-BE49-F238E27FC236}">
                            <a16:creationId xmlns:a16="http://schemas.microsoft.com/office/drawing/2014/main" id="{DB3D92F1-9295-45F7-B26C-87A8734079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5416550"/>
                        <a:ext cx="901700" cy="347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1" name="Object 101">
            <a:extLst>
              <a:ext uri="{FF2B5EF4-FFF2-40B4-BE49-F238E27FC236}">
                <a16:creationId xmlns:a16="http://schemas.microsoft.com/office/drawing/2014/main" id="{ADF54838-6868-49ED-84D3-1A88A66E90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5791200"/>
          <a:ext cx="9445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3" name="公式" r:id="rId174" imgW="469800" imgH="177480" progId="Equation.3">
                  <p:embed/>
                </p:oleObj>
              </mc:Choice>
              <mc:Fallback>
                <p:oleObj name="公式" r:id="rId174" imgW="469800" imgH="177480" progId="Equation.3">
                  <p:embed/>
                  <p:pic>
                    <p:nvPicPr>
                      <p:cNvPr id="343141" name="Object 101">
                        <a:extLst>
                          <a:ext uri="{FF2B5EF4-FFF2-40B4-BE49-F238E27FC236}">
                            <a16:creationId xmlns:a16="http://schemas.microsoft.com/office/drawing/2014/main" id="{ADF54838-6868-49ED-84D3-1A88A66E90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5791200"/>
                        <a:ext cx="9445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42" name="Object 102">
            <a:extLst>
              <a:ext uri="{FF2B5EF4-FFF2-40B4-BE49-F238E27FC236}">
                <a16:creationId xmlns:a16="http://schemas.microsoft.com/office/drawing/2014/main" id="{DE7E37A1-2B72-4FDE-9D24-611477A831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5797550"/>
          <a:ext cx="942975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4" name="公式" r:id="rId176" imgW="469800" imgH="177480" progId="Equation.3">
                  <p:embed/>
                </p:oleObj>
              </mc:Choice>
              <mc:Fallback>
                <p:oleObj name="公式" r:id="rId176" imgW="469800" imgH="177480" progId="Equation.3">
                  <p:embed/>
                  <p:pic>
                    <p:nvPicPr>
                      <p:cNvPr id="343142" name="Object 102">
                        <a:extLst>
                          <a:ext uri="{FF2B5EF4-FFF2-40B4-BE49-F238E27FC236}">
                            <a16:creationId xmlns:a16="http://schemas.microsoft.com/office/drawing/2014/main" id="{DE7E37A1-2B72-4FDE-9D24-611477A831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5797550"/>
                        <a:ext cx="942975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3" name="Object 113">
            <a:extLst>
              <a:ext uri="{FF2B5EF4-FFF2-40B4-BE49-F238E27FC236}">
                <a16:creationId xmlns:a16="http://schemas.microsoft.com/office/drawing/2014/main" id="{5C6CFFFC-257A-4817-AEC0-A3C4DC6693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6172200"/>
          <a:ext cx="919163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5" name="公式" r:id="rId178" imgW="457200" imgH="177480" progId="Equation.3">
                  <p:embed/>
                </p:oleObj>
              </mc:Choice>
              <mc:Fallback>
                <p:oleObj name="公式" r:id="rId178" imgW="457200" imgH="177480" progId="Equation.3">
                  <p:embed/>
                  <p:pic>
                    <p:nvPicPr>
                      <p:cNvPr id="343153" name="Object 113">
                        <a:extLst>
                          <a:ext uri="{FF2B5EF4-FFF2-40B4-BE49-F238E27FC236}">
                            <a16:creationId xmlns:a16="http://schemas.microsoft.com/office/drawing/2014/main" id="{5C6CFFFC-257A-4817-AEC0-A3C4DC6693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6172200"/>
                        <a:ext cx="919163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4" name="Object 114">
            <a:extLst>
              <a:ext uri="{FF2B5EF4-FFF2-40B4-BE49-F238E27FC236}">
                <a16:creationId xmlns:a16="http://schemas.microsoft.com/office/drawing/2014/main" id="{92C2756F-10AF-4991-9913-87171A463A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29600" y="6178550"/>
          <a:ext cx="914400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6" name="公式" r:id="rId180" imgW="457200" imgH="177480" progId="Equation.3">
                  <p:embed/>
                </p:oleObj>
              </mc:Choice>
              <mc:Fallback>
                <p:oleObj name="公式" r:id="rId180" imgW="457200" imgH="177480" progId="Equation.3">
                  <p:embed/>
                  <p:pic>
                    <p:nvPicPr>
                      <p:cNvPr id="343154" name="Object 114">
                        <a:extLst>
                          <a:ext uri="{FF2B5EF4-FFF2-40B4-BE49-F238E27FC236}">
                            <a16:creationId xmlns:a16="http://schemas.microsoft.com/office/drawing/2014/main" id="{92C2756F-10AF-4991-9913-87171A463A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0" y="6178550"/>
                        <a:ext cx="914400" cy="352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155" name="Object 115">
            <a:extLst>
              <a:ext uri="{FF2B5EF4-FFF2-40B4-BE49-F238E27FC236}">
                <a16:creationId xmlns:a16="http://schemas.microsoft.com/office/drawing/2014/main" id="{A9EC2B17-465A-48F9-B019-783EAE8F7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1550" y="4389438"/>
          <a:ext cx="1085850" cy="62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5647" name="公式" r:id="rId182" imgW="571320" imgH="330120" progId="Equation.3">
                  <p:embed/>
                </p:oleObj>
              </mc:Choice>
              <mc:Fallback>
                <p:oleObj name="公式" r:id="rId182" imgW="571320" imgH="330120" progId="Equation.3">
                  <p:embed/>
                  <p:pic>
                    <p:nvPicPr>
                      <p:cNvPr id="343155" name="Object 115">
                        <a:extLst>
                          <a:ext uri="{FF2B5EF4-FFF2-40B4-BE49-F238E27FC236}">
                            <a16:creationId xmlns:a16="http://schemas.microsoft.com/office/drawing/2014/main" id="{A9EC2B17-465A-48F9-B019-783EAE8F719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4389438"/>
                        <a:ext cx="1085850" cy="625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Line 2">
            <a:extLst>
              <a:ext uri="{FF2B5EF4-FFF2-40B4-BE49-F238E27FC236}">
                <a16:creationId xmlns:a16="http://schemas.microsoft.com/office/drawing/2014/main" id="{AF1F7944-529F-49A3-82AE-9E37FB558BA3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79" name="Line 3">
            <a:extLst>
              <a:ext uri="{FF2B5EF4-FFF2-40B4-BE49-F238E27FC236}">
                <a16:creationId xmlns:a16="http://schemas.microsoft.com/office/drawing/2014/main" id="{24441DBC-B8A3-4B57-8B49-5497684D00E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7526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0" name="Line 4">
            <a:extLst>
              <a:ext uri="{FF2B5EF4-FFF2-40B4-BE49-F238E27FC236}">
                <a16:creationId xmlns:a16="http://schemas.microsoft.com/office/drawing/2014/main" id="{1B075848-2BD5-4338-AB78-C0D075A4309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39624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1" name="Line 5">
            <a:extLst>
              <a:ext uri="{FF2B5EF4-FFF2-40B4-BE49-F238E27FC236}">
                <a16:creationId xmlns:a16="http://schemas.microsoft.com/office/drawing/2014/main" id="{361F3A67-70AE-4AAE-9B2C-9EE04422B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44958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2" name="Line 6">
            <a:extLst>
              <a:ext uri="{FF2B5EF4-FFF2-40B4-BE49-F238E27FC236}">
                <a16:creationId xmlns:a16="http://schemas.microsoft.com/office/drawing/2014/main" id="{868C13EA-9F81-4D7E-88DA-293919D57C0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3" name="Line 7">
            <a:extLst>
              <a:ext uri="{FF2B5EF4-FFF2-40B4-BE49-F238E27FC236}">
                <a16:creationId xmlns:a16="http://schemas.microsoft.com/office/drawing/2014/main" id="{0B421056-32B0-4272-9A5B-1770132CBB11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4" name="Line 8">
            <a:extLst>
              <a:ext uri="{FF2B5EF4-FFF2-40B4-BE49-F238E27FC236}">
                <a16:creationId xmlns:a16="http://schemas.microsoft.com/office/drawing/2014/main" id="{36BC2CA0-B5F7-4D0A-8EF7-EA22BE2773E1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5" name="Line 9">
            <a:extLst>
              <a:ext uri="{FF2B5EF4-FFF2-40B4-BE49-F238E27FC236}">
                <a16:creationId xmlns:a16="http://schemas.microsoft.com/office/drawing/2014/main" id="{1B1AFD9C-72EF-4146-A3EA-C3D811769CC8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6" name="Line 10">
            <a:extLst>
              <a:ext uri="{FF2B5EF4-FFF2-40B4-BE49-F238E27FC236}">
                <a16:creationId xmlns:a16="http://schemas.microsoft.com/office/drawing/2014/main" id="{850CB643-B687-4BA0-B36D-C3C11E3704E1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87" name="Line 11">
            <a:extLst>
              <a:ext uri="{FF2B5EF4-FFF2-40B4-BE49-F238E27FC236}">
                <a16:creationId xmlns:a16="http://schemas.microsoft.com/office/drawing/2014/main" id="{6600EE95-75EC-43F3-9997-21DDED91431F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31788" name="Group 12">
            <a:extLst>
              <a:ext uri="{FF2B5EF4-FFF2-40B4-BE49-F238E27FC236}">
                <a16:creationId xmlns:a16="http://schemas.microsoft.com/office/drawing/2014/main" id="{48DC07A4-5284-40DC-A8FC-E5524CA426EB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1981200"/>
            <a:ext cx="609600" cy="1600200"/>
            <a:chOff x="1680" y="1104"/>
            <a:chExt cx="384" cy="1008"/>
          </a:xfrm>
        </p:grpSpPr>
        <p:sp>
          <p:nvSpPr>
            <p:cNvPr id="331789" name="Text Box 13">
              <a:extLst>
                <a:ext uri="{FF2B5EF4-FFF2-40B4-BE49-F238E27FC236}">
                  <a16:creationId xmlns:a16="http://schemas.microsoft.com/office/drawing/2014/main" id="{9CA913CF-6F64-4C1D-8593-85E57EF848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104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饱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31790" name="Text Box 14">
              <a:extLst>
                <a:ext uri="{FF2B5EF4-FFF2-40B4-BE49-F238E27FC236}">
                  <a16:creationId xmlns:a16="http://schemas.microsoft.com/office/drawing/2014/main" id="{3CC90332-03F8-416F-A165-F499F364B5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344"/>
              <a:ext cx="3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和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31791" name="Text Box 15">
              <a:extLst>
                <a:ext uri="{FF2B5EF4-FFF2-40B4-BE49-F238E27FC236}">
                  <a16:creationId xmlns:a16="http://schemas.microsoft.com/office/drawing/2014/main" id="{8B397B82-148B-4F74-B0B5-BB285C8F4D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584"/>
              <a:ext cx="3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参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31792" name="Text Box 16">
              <a:extLst>
                <a:ext uri="{FF2B5EF4-FFF2-40B4-BE49-F238E27FC236}">
                  <a16:creationId xmlns:a16="http://schemas.microsoft.com/office/drawing/2014/main" id="{78A8E5C1-C410-4E8B-AD42-B53582102F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824"/>
              <a:ext cx="38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数</a:t>
              </a:r>
            </a:p>
          </p:txBody>
        </p:sp>
      </p:grpSp>
      <p:graphicFrame>
        <p:nvGraphicFramePr>
          <p:cNvPr id="331793" name="Object 17">
            <a:extLst>
              <a:ext uri="{FF2B5EF4-FFF2-40B4-BE49-F238E27FC236}">
                <a16:creationId xmlns:a16="http://schemas.microsoft.com/office/drawing/2014/main" id="{B6D4F681-38F2-4ABB-AEA7-A98E82C02C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371600"/>
          <a:ext cx="3524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0" name="公式" r:id="rId3" imgW="152280" imgH="164880" progId="Equation.3">
                  <p:embed/>
                </p:oleObj>
              </mc:Choice>
              <mc:Fallback>
                <p:oleObj name="公式" r:id="rId3" imgW="152280" imgH="164880" progId="Equation.3">
                  <p:embed/>
                  <p:pic>
                    <p:nvPicPr>
                      <p:cNvPr id="331793" name="Object 17">
                        <a:extLst>
                          <a:ext uri="{FF2B5EF4-FFF2-40B4-BE49-F238E27FC236}">
                            <a16:creationId xmlns:a16="http://schemas.microsoft.com/office/drawing/2014/main" id="{B6D4F681-38F2-4ABB-AEA7-A98E82C02C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371600"/>
                        <a:ext cx="35242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794" name="Object 18">
            <a:extLst>
              <a:ext uri="{FF2B5EF4-FFF2-40B4-BE49-F238E27FC236}">
                <a16:creationId xmlns:a16="http://schemas.microsoft.com/office/drawing/2014/main" id="{81C2E367-BE45-4C94-AB39-44A5508E88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19288" y="1355725"/>
          <a:ext cx="1470025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1" name="Equation" r:id="rId5" imgW="609480" imgH="177480" progId="Equation.DSMT4">
                  <p:embed/>
                </p:oleObj>
              </mc:Choice>
              <mc:Fallback>
                <p:oleObj name="Equation" r:id="rId5" imgW="609480" imgH="177480" progId="Equation.DSMT4">
                  <p:embed/>
                  <p:pic>
                    <p:nvPicPr>
                      <p:cNvPr id="331794" name="Object 18">
                        <a:extLst>
                          <a:ext uri="{FF2B5EF4-FFF2-40B4-BE49-F238E27FC236}">
                            <a16:creationId xmlns:a16="http://schemas.microsoft.com/office/drawing/2014/main" id="{81C2E367-BE45-4C94-AB39-44A5508E88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288" y="1355725"/>
                        <a:ext cx="1470025" cy="427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795" name="Object 19">
            <a:extLst>
              <a:ext uri="{FF2B5EF4-FFF2-40B4-BE49-F238E27FC236}">
                <a16:creationId xmlns:a16="http://schemas.microsoft.com/office/drawing/2014/main" id="{0414287E-3229-4EF9-B87E-DCD1973167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35675" y="1355725"/>
          <a:ext cx="149860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2" name="Equation" r:id="rId7" imgW="622080" imgH="177480" progId="Equation.DSMT4">
                  <p:embed/>
                </p:oleObj>
              </mc:Choice>
              <mc:Fallback>
                <p:oleObj name="Equation" r:id="rId7" imgW="622080" imgH="177480" progId="Equation.DSMT4">
                  <p:embed/>
                  <p:pic>
                    <p:nvPicPr>
                      <p:cNvPr id="331795" name="Object 19">
                        <a:extLst>
                          <a:ext uri="{FF2B5EF4-FFF2-40B4-BE49-F238E27FC236}">
                            <a16:creationId xmlns:a16="http://schemas.microsoft.com/office/drawing/2014/main" id="{0414287E-3229-4EF9-B87E-DCD19731673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35675" y="1355725"/>
                        <a:ext cx="1498600" cy="427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796" name="Object 20">
            <a:extLst>
              <a:ext uri="{FF2B5EF4-FFF2-40B4-BE49-F238E27FC236}">
                <a16:creationId xmlns:a16="http://schemas.microsoft.com/office/drawing/2014/main" id="{CF517310-5B0C-450B-AF34-ECAD801BDF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1905000"/>
          <a:ext cx="1258888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3" name="公式" r:id="rId9" imgW="634680" imgH="228600" progId="Equation.3">
                  <p:embed/>
                </p:oleObj>
              </mc:Choice>
              <mc:Fallback>
                <p:oleObj name="公式" r:id="rId9" imgW="634680" imgH="228600" progId="Equation.3">
                  <p:embed/>
                  <p:pic>
                    <p:nvPicPr>
                      <p:cNvPr id="331796" name="Object 20">
                        <a:extLst>
                          <a:ext uri="{FF2B5EF4-FFF2-40B4-BE49-F238E27FC236}">
                            <a16:creationId xmlns:a16="http://schemas.microsoft.com/office/drawing/2014/main" id="{CF517310-5B0C-450B-AF34-ECAD801BDF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1905000"/>
                        <a:ext cx="1258888" cy="45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797" name="Object 21">
            <a:extLst>
              <a:ext uri="{FF2B5EF4-FFF2-40B4-BE49-F238E27FC236}">
                <a16:creationId xmlns:a16="http://schemas.microsoft.com/office/drawing/2014/main" id="{9CC0BE08-30D2-423B-9B9C-E5CC21453F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2362200"/>
          <a:ext cx="3625850" cy="131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4" name="公式" r:id="rId11" imgW="1917360" imgH="698400" progId="Equation.3">
                  <p:embed/>
                </p:oleObj>
              </mc:Choice>
              <mc:Fallback>
                <p:oleObj name="公式" r:id="rId11" imgW="1917360" imgH="698400" progId="Equation.3">
                  <p:embed/>
                  <p:pic>
                    <p:nvPicPr>
                      <p:cNvPr id="331797" name="Object 21">
                        <a:extLst>
                          <a:ext uri="{FF2B5EF4-FFF2-40B4-BE49-F238E27FC236}">
                            <a16:creationId xmlns:a16="http://schemas.microsoft.com/office/drawing/2014/main" id="{9CC0BE08-30D2-423B-9B9C-E5CC21453F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2362200"/>
                        <a:ext cx="3625850" cy="1319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1798" name="Line 22">
            <a:extLst>
              <a:ext uri="{FF2B5EF4-FFF2-40B4-BE49-F238E27FC236}">
                <a16:creationId xmlns:a16="http://schemas.microsoft.com/office/drawing/2014/main" id="{8E315C3D-600E-44E4-8DAB-50E2D5B4197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1799" name="Line 23">
            <a:extLst>
              <a:ext uri="{FF2B5EF4-FFF2-40B4-BE49-F238E27FC236}">
                <a16:creationId xmlns:a16="http://schemas.microsoft.com/office/drawing/2014/main" id="{E103550E-2ADF-407E-9902-669AFB704691}"/>
              </a:ext>
            </a:extLst>
          </p:cNvPr>
          <p:cNvSpPr>
            <a:spLocks noChangeShapeType="1"/>
          </p:cNvSpPr>
          <p:nvPr/>
        </p:nvSpPr>
        <p:spPr bwMode="auto">
          <a:xfrm>
            <a:off x="91440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31800" name="Object 24">
            <a:extLst>
              <a:ext uri="{FF2B5EF4-FFF2-40B4-BE49-F238E27FC236}">
                <a16:creationId xmlns:a16="http://schemas.microsoft.com/office/drawing/2014/main" id="{38F26401-EFAA-4DD5-B614-FE71FBAE09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1905000"/>
          <a:ext cx="1230313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5" name="公式" r:id="rId13" imgW="634680" imgH="228600" progId="Equation.3">
                  <p:embed/>
                </p:oleObj>
              </mc:Choice>
              <mc:Fallback>
                <p:oleObj name="公式" r:id="rId13" imgW="634680" imgH="228600" progId="Equation.3">
                  <p:embed/>
                  <p:pic>
                    <p:nvPicPr>
                      <p:cNvPr id="331800" name="Object 24">
                        <a:extLst>
                          <a:ext uri="{FF2B5EF4-FFF2-40B4-BE49-F238E27FC236}">
                            <a16:creationId xmlns:a16="http://schemas.microsoft.com/office/drawing/2014/main" id="{38F26401-EFAA-4DD5-B614-FE71FBAE09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1905000"/>
                        <a:ext cx="1230313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1" name="Object 25">
            <a:extLst>
              <a:ext uri="{FF2B5EF4-FFF2-40B4-BE49-F238E27FC236}">
                <a16:creationId xmlns:a16="http://schemas.microsoft.com/office/drawing/2014/main" id="{8A2A0DFA-579E-4B44-BC00-B07D8150B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81600" y="2362200"/>
          <a:ext cx="3625850" cy="131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6" name="公式" r:id="rId15" imgW="1917360" imgH="698400" progId="Equation.3">
                  <p:embed/>
                </p:oleObj>
              </mc:Choice>
              <mc:Fallback>
                <p:oleObj name="公式" r:id="rId15" imgW="1917360" imgH="698400" progId="Equation.3">
                  <p:embed/>
                  <p:pic>
                    <p:nvPicPr>
                      <p:cNvPr id="331801" name="Object 25">
                        <a:extLst>
                          <a:ext uri="{FF2B5EF4-FFF2-40B4-BE49-F238E27FC236}">
                            <a16:creationId xmlns:a16="http://schemas.microsoft.com/office/drawing/2014/main" id="{8A2A0DFA-579E-4B44-BC00-B07D8150B7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1600" y="2362200"/>
                        <a:ext cx="3625850" cy="1319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2" name="Object 26">
            <a:extLst>
              <a:ext uri="{FF2B5EF4-FFF2-40B4-BE49-F238E27FC236}">
                <a16:creationId xmlns:a16="http://schemas.microsoft.com/office/drawing/2014/main" id="{EA516C8F-436C-4DB5-ABD1-E9400E74DF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4038600"/>
          <a:ext cx="26352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7" name="公式" r:id="rId17" imgW="88560" imgH="152280" progId="Equation.3">
                  <p:embed/>
                </p:oleObj>
              </mc:Choice>
              <mc:Fallback>
                <p:oleObj name="公式" r:id="rId17" imgW="88560" imgH="152280" progId="Equation.3">
                  <p:embed/>
                  <p:pic>
                    <p:nvPicPr>
                      <p:cNvPr id="331802" name="Object 26">
                        <a:extLst>
                          <a:ext uri="{FF2B5EF4-FFF2-40B4-BE49-F238E27FC236}">
                            <a16:creationId xmlns:a16="http://schemas.microsoft.com/office/drawing/2014/main" id="{EA516C8F-436C-4DB5-ABD1-E9400E74DFB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038600"/>
                        <a:ext cx="263525" cy="45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3" name="Object 27">
            <a:extLst>
              <a:ext uri="{FF2B5EF4-FFF2-40B4-BE49-F238E27FC236}">
                <a16:creationId xmlns:a16="http://schemas.microsoft.com/office/drawing/2014/main" id="{B9548DF6-53E4-4F20-8D4D-096B808ECD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8" name="公式" r:id="rId19" imgW="114120" imgH="139680" progId="Equation.3">
                  <p:embed/>
                </p:oleObj>
              </mc:Choice>
              <mc:Fallback>
                <p:oleObj name="公式" r:id="rId19" imgW="114120" imgH="139680" progId="Equation.3">
                  <p:embed/>
                  <p:pic>
                    <p:nvPicPr>
                      <p:cNvPr id="331803" name="Object 27">
                        <a:extLst>
                          <a:ext uri="{FF2B5EF4-FFF2-40B4-BE49-F238E27FC236}">
                            <a16:creationId xmlns:a16="http://schemas.microsoft.com/office/drawing/2014/main" id="{B9548DF6-53E4-4F20-8D4D-096B808ECD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4" name="Object 28">
            <a:extLst>
              <a:ext uri="{FF2B5EF4-FFF2-40B4-BE49-F238E27FC236}">
                <a16:creationId xmlns:a16="http://schemas.microsoft.com/office/drawing/2014/main" id="{131F14A3-8AAB-4795-9C65-67E116704A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4038600"/>
          <a:ext cx="325438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09" name="公式" r:id="rId21" imgW="126720" imgH="177480" progId="Equation.3">
                  <p:embed/>
                </p:oleObj>
              </mc:Choice>
              <mc:Fallback>
                <p:oleObj name="公式" r:id="rId21" imgW="126720" imgH="177480" progId="Equation.3">
                  <p:embed/>
                  <p:pic>
                    <p:nvPicPr>
                      <p:cNvPr id="331804" name="Object 28">
                        <a:extLst>
                          <a:ext uri="{FF2B5EF4-FFF2-40B4-BE49-F238E27FC236}">
                            <a16:creationId xmlns:a16="http://schemas.microsoft.com/office/drawing/2014/main" id="{131F14A3-8AAB-4795-9C65-67E116704A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4038600"/>
                        <a:ext cx="325438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5" name="Object 29">
            <a:extLst>
              <a:ext uri="{FF2B5EF4-FFF2-40B4-BE49-F238E27FC236}">
                <a16:creationId xmlns:a16="http://schemas.microsoft.com/office/drawing/2014/main" id="{8A7D0711-4BF5-43B0-BCCB-5F5144933D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2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0" name="公式" r:id="rId23" imgW="114120" imgH="139680" progId="Equation.3">
                  <p:embed/>
                </p:oleObj>
              </mc:Choice>
              <mc:Fallback>
                <p:oleObj name="公式" r:id="rId23" imgW="114120" imgH="139680" progId="Equation.3">
                  <p:embed/>
                  <p:pic>
                    <p:nvPicPr>
                      <p:cNvPr id="331805" name="Object 29">
                        <a:extLst>
                          <a:ext uri="{FF2B5EF4-FFF2-40B4-BE49-F238E27FC236}">
                            <a16:creationId xmlns:a16="http://schemas.microsoft.com/office/drawing/2014/main" id="{8A7D0711-4BF5-43B0-BCCB-5F5144933D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6" name="Object 30">
            <a:extLst>
              <a:ext uri="{FF2B5EF4-FFF2-40B4-BE49-F238E27FC236}">
                <a16:creationId xmlns:a16="http://schemas.microsoft.com/office/drawing/2014/main" id="{B8ADF184-6217-4488-B4D9-6BD5A00576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86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1" name="公式" r:id="rId25" imgW="114120" imgH="139680" progId="Equation.3">
                  <p:embed/>
                </p:oleObj>
              </mc:Choice>
              <mc:Fallback>
                <p:oleObj name="公式" r:id="rId25" imgW="114120" imgH="139680" progId="Equation.3">
                  <p:embed/>
                  <p:pic>
                    <p:nvPicPr>
                      <p:cNvPr id="331806" name="Object 30">
                        <a:extLst>
                          <a:ext uri="{FF2B5EF4-FFF2-40B4-BE49-F238E27FC236}">
                            <a16:creationId xmlns:a16="http://schemas.microsoft.com/office/drawing/2014/main" id="{B8ADF184-6217-4488-B4D9-6BD5A005769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7" name="Object 31">
            <a:extLst>
              <a:ext uri="{FF2B5EF4-FFF2-40B4-BE49-F238E27FC236}">
                <a16:creationId xmlns:a16="http://schemas.microsoft.com/office/drawing/2014/main" id="{9AC2825C-2195-4795-9AD5-D575507139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0" y="4038600"/>
          <a:ext cx="325438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2" name="公式" r:id="rId27" imgW="126720" imgH="177480" progId="Equation.3">
                  <p:embed/>
                </p:oleObj>
              </mc:Choice>
              <mc:Fallback>
                <p:oleObj name="公式" r:id="rId27" imgW="126720" imgH="177480" progId="Equation.3">
                  <p:embed/>
                  <p:pic>
                    <p:nvPicPr>
                      <p:cNvPr id="331807" name="Object 31">
                        <a:extLst>
                          <a:ext uri="{FF2B5EF4-FFF2-40B4-BE49-F238E27FC236}">
                            <a16:creationId xmlns:a16="http://schemas.microsoft.com/office/drawing/2014/main" id="{9AC2825C-2195-4795-9AD5-D575507139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4038600"/>
                        <a:ext cx="325438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08" name="Object 32">
            <a:extLst>
              <a:ext uri="{FF2B5EF4-FFF2-40B4-BE49-F238E27FC236}">
                <a16:creationId xmlns:a16="http://schemas.microsoft.com/office/drawing/2014/main" id="{01EE8F22-E670-4751-8AF0-D5344BD72BF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058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3" name="公式" r:id="rId29" imgW="114120" imgH="139680" progId="Equation.3">
                  <p:embed/>
                </p:oleObj>
              </mc:Choice>
              <mc:Fallback>
                <p:oleObj name="公式" r:id="rId29" imgW="114120" imgH="139680" progId="Equation.3">
                  <p:embed/>
                  <p:pic>
                    <p:nvPicPr>
                      <p:cNvPr id="331808" name="Object 32">
                        <a:extLst>
                          <a:ext uri="{FF2B5EF4-FFF2-40B4-BE49-F238E27FC236}">
                            <a16:creationId xmlns:a16="http://schemas.microsoft.com/office/drawing/2014/main" id="{01EE8F22-E670-4751-8AF0-D5344BD72B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058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1809" name="Text Box 33">
            <a:extLst>
              <a:ext uri="{FF2B5EF4-FFF2-40B4-BE49-F238E27FC236}">
                <a16:creationId xmlns:a16="http://schemas.microsoft.com/office/drawing/2014/main" id="{61995399-F1E3-48CB-8A3E-2AA2934694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57200"/>
            <a:ext cx="6858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未饱和水和过热蒸汽表（节录）</a:t>
            </a:r>
          </a:p>
        </p:txBody>
      </p:sp>
      <p:graphicFrame>
        <p:nvGraphicFramePr>
          <p:cNvPr id="331810" name="Object 34">
            <a:extLst>
              <a:ext uri="{FF2B5EF4-FFF2-40B4-BE49-F238E27FC236}">
                <a16:creationId xmlns:a16="http://schemas.microsoft.com/office/drawing/2014/main" id="{6ADC1F97-86D6-41AE-A0D1-0DAF04E22F8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4648200"/>
          <a:ext cx="1952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4" name="公式" r:id="rId31" imgW="114120" imgH="177480" progId="Equation.3">
                  <p:embed/>
                </p:oleObj>
              </mc:Choice>
              <mc:Fallback>
                <p:oleObj name="公式" r:id="rId31" imgW="114120" imgH="177480" progId="Equation.3">
                  <p:embed/>
                  <p:pic>
                    <p:nvPicPr>
                      <p:cNvPr id="331810" name="Object 34">
                        <a:extLst>
                          <a:ext uri="{FF2B5EF4-FFF2-40B4-BE49-F238E27FC236}">
                            <a16:creationId xmlns:a16="http://schemas.microsoft.com/office/drawing/2014/main" id="{6ADC1F97-86D6-41AE-A0D1-0DAF04E22F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648200"/>
                        <a:ext cx="1952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1" name="Object 35">
            <a:extLst>
              <a:ext uri="{FF2B5EF4-FFF2-40B4-BE49-F238E27FC236}">
                <a16:creationId xmlns:a16="http://schemas.microsoft.com/office/drawing/2014/main" id="{27CA14AC-02BF-4E25-AD21-4668D94C638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5029200"/>
          <a:ext cx="34925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5" name="公式" r:id="rId33" imgW="203040" imgH="177480" progId="Equation.3">
                  <p:embed/>
                </p:oleObj>
              </mc:Choice>
              <mc:Fallback>
                <p:oleObj name="公式" r:id="rId33" imgW="203040" imgH="177480" progId="Equation.3">
                  <p:embed/>
                  <p:pic>
                    <p:nvPicPr>
                      <p:cNvPr id="331811" name="Object 35">
                        <a:extLst>
                          <a:ext uri="{FF2B5EF4-FFF2-40B4-BE49-F238E27FC236}">
                            <a16:creationId xmlns:a16="http://schemas.microsoft.com/office/drawing/2014/main" id="{27CA14AC-02BF-4E25-AD21-4668D94C638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5029200"/>
                        <a:ext cx="34925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2" name="Object 36">
            <a:extLst>
              <a:ext uri="{FF2B5EF4-FFF2-40B4-BE49-F238E27FC236}">
                <a16:creationId xmlns:a16="http://schemas.microsoft.com/office/drawing/2014/main" id="{B64E6DE4-9B29-4BEA-B6D2-CD37411CCF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8125" y="5791200"/>
          <a:ext cx="3286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6" name="公式" r:id="rId35" imgW="190440" imgH="177480" progId="Equation.3">
                  <p:embed/>
                </p:oleObj>
              </mc:Choice>
              <mc:Fallback>
                <p:oleObj name="公式" r:id="rId35" imgW="190440" imgH="177480" progId="Equation.3">
                  <p:embed/>
                  <p:pic>
                    <p:nvPicPr>
                      <p:cNvPr id="331812" name="Object 36">
                        <a:extLst>
                          <a:ext uri="{FF2B5EF4-FFF2-40B4-BE49-F238E27FC236}">
                            <a16:creationId xmlns:a16="http://schemas.microsoft.com/office/drawing/2014/main" id="{B64E6DE4-9B29-4BEA-B6D2-CD37411CCF5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5" y="5791200"/>
                        <a:ext cx="3286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3" name="Object 37">
            <a:extLst>
              <a:ext uri="{FF2B5EF4-FFF2-40B4-BE49-F238E27FC236}">
                <a16:creationId xmlns:a16="http://schemas.microsoft.com/office/drawing/2014/main" id="{39BE558E-AD4B-46DD-B05C-6061A98324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5410200"/>
          <a:ext cx="3286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7" name="公式" r:id="rId37" imgW="190440" imgH="177480" progId="Equation.3">
                  <p:embed/>
                </p:oleObj>
              </mc:Choice>
              <mc:Fallback>
                <p:oleObj name="公式" r:id="rId37" imgW="190440" imgH="177480" progId="Equation.3">
                  <p:embed/>
                  <p:pic>
                    <p:nvPicPr>
                      <p:cNvPr id="331813" name="Object 37">
                        <a:extLst>
                          <a:ext uri="{FF2B5EF4-FFF2-40B4-BE49-F238E27FC236}">
                            <a16:creationId xmlns:a16="http://schemas.microsoft.com/office/drawing/2014/main" id="{39BE558E-AD4B-46DD-B05C-6061A98324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5410200"/>
                        <a:ext cx="3286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4" name="Object 38">
            <a:extLst>
              <a:ext uri="{FF2B5EF4-FFF2-40B4-BE49-F238E27FC236}">
                <a16:creationId xmlns:a16="http://schemas.microsoft.com/office/drawing/2014/main" id="{8455FA21-F891-464E-8680-E09A85DCD0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8988" y="4648200"/>
          <a:ext cx="12096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8" name="公式" r:id="rId39" imgW="698400" imgH="177480" progId="Equation.3">
                  <p:embed/>
                </p:oleObj>
              </mc:Choice>
              <mc:Fallback>
                <p:oleObj name="公式" r:id="rId39" imgW="698400" imgH="177480" progId="Equation.3">
                  <p:embed/>
                  <p:pic>
                    <p:nvPicPr>
                      <p:cNvPr id="331814" name="Object 38">
                        <a:extLst>
                          <a:ext uri="{FF2B5EF4-FFF2-40B4-BE49-F238E27FC236}">
                            <a16:creationId xmlns:a16="http://schemas.microsoft.com/office/drawing/2014/main" id="{8455FA21-F891-464E-8680-E09A85DCD02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4648200"/>
                        <a:ext cx="12096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5" name="Object 39">
            <a:extLst>
              <a:ext uri="{FF2B5EF4-FFF2-40B4-BE49-F238E27FC236}">
                <a16:creationId xmlns:a16="http://schemas.microsoft.com/office/drawing/2014/main" id="{6B8E65DB-A39A-4B8D-9060-9E9FB40FFE7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57463" y="4648200"/>
          <a:ext cx="4159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19" name="Equation" r:id="rId41" imgW="241200" imgH="177480" progId="Equation.DSMT4">
                  <p:embed/>
                </p:oleObj>
              </mc:Choice>
              <mc:Fallback>
                <p:oleObj name="Equation" r:id="rId41" imgW="241200" imgH="177480" progId="Equation.DSMT4">
                  <p:embed/>
                  <p:pic>
                    <p:nvPicPr>
                      <p:cNvPr id="331815" name="Object 39">
                        <a:extLst>
                          <a:ext uri="{FF2B5EF4-FFF2-40B4-BE49-F238E27FC236}">
                            <a16:creationId xmlns:a16="http://schemas.microsoft.com/office/drawing/2014/main" id="{6B8E65DB-A39A-4B8D-9060-9E9FB40FFE7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7463" y="4648200"/>
                        <a:ext cx="4159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6" name="Object 40">
            <a:extLst>
              <a:ext uri="{FF2B5EF4-FFF2-40B4-BE49-F238E27FC236}">
                <a16:creationId xmlns:a16="http://schemas.microsoft.com/office/drawing/2014/main" id="{DCB66478-D7D7-4651-B266-7388864310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65525" y="4648200"/>
          <a:ext cx="9890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0" name="公式" r:id="rId43" imgW="571320" imgH="177480" progId="Equation.3">
                  <p:embed/>
                </p:oleObj>
              </mc:Choice>
              <mc:Fallback>
                <p:oleObj name="公式" r:id="rId43" imgW="571320" imgH="177480" progId="Equation.3">
                  <p:embed/>
                  <p:pic>
                    <p:nvPicPr>
                      <p:cNvPr id="331816" name="Object 40">
                        <a:extLst>
                          <a:ext uri="{FF2B5EF4-FFF2-40B4-BE49-F238E27FC236}">
                            <a16:creationId xmlns:a16="http://schemas.microsoft.com/office/drawing/2014/main" id="{DCB66478-D7D7-4651-B266-7388864310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5525" y="4648200"/>
                        <a:ext cx="9890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7" name="Object 41">
            <a:extLst>
              <a:ext uri="{FF2B5EF4-FFF2-40B4-BE49-F238E27FC236}">
                <a16:creationId xmlns:a16="http://schemas.microsoft.com/office/drawing/2014/main" id="{4660B304-1D13-4617-84BA-4FC13846DF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78400" y="4648200"/>
          <a:ext cx="12112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1" name="公式" r:id="rId45" imgW="698400" imgH="177480" progId="Equation.3">
                  <p:embed/>
                </p:oleObj>
              </mc:Choice>
              <mc:Fallback>
                <p:oleObj name="公式" r:id="rId45" imgW="698400" imgH="177480" progId="Equation.3">
                  <p:embed/>
                  <p:pic>
                    <p:nvPicPr>
                      <p:cNvPr id="331817" name="Object 41">
                        <a:extLst>
                          <a:ext uri="{FF2B5EF4-FFF2-40B4-BE49-F238E27FC236}">
                            <a16:creationId xmlns:a16="http://schemas.microsoft.com/office/drawing/2014/main" id="{4660B304-1D13-4617-84BA-4FC13846DF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78400" y="4648200"/>
                        <a:ext cx="12112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8" name="Object 42">
            <a:extLst>
              <a:ext uri="{FF2B5EF4-FFF2-40B4-BE49-F238E27FC236}">
                <a16:creationId xmlns:a16="http://schemas.microsoft.com/office/drawing/2014/main" id="{81BB7EDA-BBA0-4E79-AF55-FCEE5F9B50E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34188" y="4648200"/>
          <a:ext cx="3968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2" name="公式" r:id="rId47" imgW="228600" imgH="177480" progId="Equation.3">
                  <p:embed/>
                </p:oleObj>
              </mc:Choice>
              <mc:Fallback>
                <p:oleObj name="公式" r:id="rId47" imgW="228600" imgH="177480" progId="Equation.3">
                  <p:embed/>
                  <p:pic>
                    <p:nvPicPr>
                      <p:cNvPr id="331818" name="Object 42">
                        <a:extLst>
                          <a:ext uri="{FF2B5EF4-FFF2-40B4-BE49-F238E27FC236}">
                            <a16:creationId xmlns:a16="http://schemas.microsoft.com/office/drawing/2014/main" id="{81BB7EDA-BBA0-4E79-AF55-FCEE5F9B50E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4188" y="4648200"/>
                        <a:ext cx="3968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19" name="Object 43">
            <a:extLst>
              <a:ext uri="{FF2B5EF4-FFF2-40B4-BE49-F238E27FC236}">
                <a16:creationId xmlns:a16="http://schemas.microsoft.com/office/drawing/2014/main" id="{ED8F4752-C36A-43B4-B8F2-C2A089A5C3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85125" y="4648200"/>
          <a:ext cx="9890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3" name="公式" r:id="rId49" imgW="571320" imgH="177480" progId="Equation.3">
                  <p:embed/>
                </p:oleObj>
              </mc:Choice>
              <mc:Fallback>
                <p:oleObj name="公式" r:id="rId49" imgW="571320" imgH="177480" progId="Equation.3">
                  <p:embed/>
                  <p:pic>
                    <p:nvPicPr>
                      <p:cNvPr id="331819" name="Object 43">
                        <a:extLst>
                          <a:ext uri="{FF2B5EF4-FFF2-40B4-BE49-F238E27FC236}">
                            <a16:creationId xmlns:a16="http://schemas.microsoft.com/office/drawing/2014/main" id="{ED8F4752-C36A-43B4-B8F2-C2A089A5C3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85125" y="4648200"/>
                        <a:ext cx="9890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0" name="Object 44">
            <a:extLst>
              <a:ext uri="{FF2B5EF4-FFF2-40B4-BE49-F238E27FC236}">
                <a16:creationId xmlns:a16="http://schemas.microsoft.com/office/drawing/2014/main" id="{3A6D5BCB-9C49-4C0D-BB04-EEE66EC61CF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15125" y="5029200"/>
          <a:ext cx="6365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4" name="公式" r:id="rId51" imgW="368280" imgH="177480" progId="Equation.3">
                  <p:embed/>
                </p:oleObj>
              </mc:Choice>
              <mc:Fallback>
                <p:oleObj name="公式" r:id="rId51" imgW="368280" imgH="177480" progId="Equation.3">
                  <p:embed/>
                  <p:pic>
                    <p:nvPicPr>
                      <p:cNvPr id="331820" name="Object 44">
                        <a:extLst>
                          <a:ext uri="{FF2B5EF4-FFF2-40B4-BE49-F238E27FC236}">
                            <a16:creationId xmlns:a16="http://schemas.microsoft.com/office/drawing/2014/main" id="{3A6D5BCB-9C49-4C0D-BB04-EEE66EC61C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5125" y="5029200"/>
                        <a:ext cx="636588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1" name="Object 45">
            <a:extLst>
              <a:ext uri="{FF2B5EF4-FFF2-40B4-BE49-F238E27FC236}">
                <a16:creationId xmlns:a16="http://schemas.microsoft.com/office/drawing/2014/main" id="{1F0E363C-3E6D-4135-8007-AE27F7EB6B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0100" y="4997450"/>
          <a:ext cx="11874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5" name="公式" r:id="rId53" imgW="685800" imgH="215640" progId="Equation.3">
                  <p:embed/>
                </p:oleObj>
              </mc:Choice>
              <mc:Fallback>
                <p:oleObj name="公式" r:id="rId53" imgW="685800" imgH="215640" progId="Equation.3">
                  <p:embed/>
                  <p:pic>
                    <p:nvPicPr>
                      <p:cNvPr id="331821" name="Object 45">
                        <a:extLst>
                          <a:ext uri="{FF2B5EF4-FFF2-40B4-BE49-F238E27FC236}">
                            <a16:creationId xmlns:a16="http://schemas.microsoft.com/office/drawing/2014/main" id="{1F0E363C-3E6D-4135-8007-AE27F7EB6B4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100" y="4997450"/>
                        <a:ext cx="1187450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2" name="Object 46">
            <a:extLst>
              <a:ext uri="{FF2B5EF4-FFF2-40B4-BE49-F238E27FC236}">
                <a16:creationId xmlns:a16="http://schemas.microsoft.com/office/drawing/2014/main" id="{E66D5999-8C7D-4B12-B4E6-29B1228495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6813" y="4997450"/>
          <a:ext cx="658812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6" name="Equation" r:id="rId55" imgW="380880" imgH="215640" progId="Equation.DSMT4">
                  <p:embed/>
                </p:oleObj>
              </mc:Choice>
              <mc:Fallback>
                <p:oleObj name="Equation" r:id="rId55" imgW="380880" imgH="215640" progId="Equation.DSMT4">
                  <p:embed/>
                  <p:pic>
                    <p:nvPicPr>
                      <p:cNvPr id="331822" name="Object 46">
                        <a:extLst>
                          <a:ext uri="{FF2B5EF4-FFF2-40B4-BE49-F238E27FC236}">
                            <a16:creationId xmlns:a16="http://schemas.microsoft.com/office/drawing/2014/main" id="{E66D5999-8C7D-4B12-B4E6-29B1228495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6813" y="4997450"/>
                        <a:ext cx="658812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3" name="Object 47">
            <a:extLst>
              <a:ext uri="{FF2B5EF4-FFF2-40B4-BE49-F238E27FC236}">
                <a16:creationId xmlns:a16="http://schemas.microsoft.com/office/drawing/2014/main" id="{52A6F21C-4EFE-4864-B8AC-A7E8487E5E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2838" y="4997450"/>
          <a:ext cx="8143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7" name="公式" r:id="rId57" imgW="469800" imgH="215640" progId="Equation.3">
                  <p:embed/>
                </p:oleObj>
              </mc:Choice>
              <mc:Fallback>
                <p:oleObj name="公式" r:id="rId57" imgW="469800" imgH="215640" progId="Equation.3">
                  <p:embed/>
                  <p:pic>
                    <p:nvPicPr>
                      <p:cNvPr id="331823" name="Object 47">
                        <a:extLst>
                          <a:ext uri="{FF2B5EF4-FFF2-40B4-BE49-F238E27FC236}">
                            <a16:creationId xmlns:a16="http://schemas.microsoft.com/office/drawing/2014/main" id="{52A6F21C-4EFE-4864-B8AC-A7E8487E5E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2838" y="4997450"/>
                        <a:ext cx="8143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4" name="Object 48">
            <a:extLst>
              <a:ext uri="{FF2B5EF4-FFF2-40B4-BE49-F238E27FC236}">
                <a16:creationId xmlns:a16="http://schemas.microsoft.com/office/drawing/2014/main" id="{1ED536EF-1A6A-4EAE-9178-E6C66A4BDB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89513" y="5029200"/>
          <a:ext cx="118903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8" name="公式" r:id="rId59" imgW="685800" imgH="177480" progId="Equation.3">
                  <p:embed/>
                </p:oleObj>
              </mc:Choice>
              <mc:Fallback>
                <p:oleObj name="公式" r:id="rId59" imgW="685800" imgH="177480" progId="Equation.3">
                  <p:embed/>
                  <p:pic>
                    <p:nvPicPr>
                      <p:cNvPr id="331824" name="Object 48">
                        <a:extLst>
                          <a:ext uri="{FF2B5EF4-FFF2-40B4-BE49-F238E27FC236}">
                            <a16:creationId xmlns:a16="http://schemas.microsoft.com/office/drawing/2014/main" id="{1ED536EF-1A6A-4EAE-9178-E6C66A4BDB0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9513" y="5029200"/>
                        <a:ext cx="118903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5" name="Object 49">
            <a:extLst>
              <a:ext uri="{FF2B5EF4-FFF2-40B4-BE49-F238E27FC236}">
                <a16:creationId xmlns:a16="http://schemas.microsoft.com/office/drawing/2014/main" id="{502560F2-D96E-4FC5-A1A6-B0AC15A669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3550" y="5029200"/>
          <a:ext cx="7921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29" name="公式" r:id="rId61" imgW="457200" imgH="177480" progId="Equation.3">
                  <p:embed/>
                </p:oleObj>
              </mc:Choice>
              <mc:Fallback>
                <p:oleObj name="公式" r:id="rId61" imgW="457200" imgH="177480" progId="Equation.3">
                  <p:embed/>
                  <p:pic>
                    <p:nvPicPr>
                      <p:cNvPr id="331825" name="Object 49">
                        <a:extLst>
                          <a:ext uri="{FF2B5EF4-FFF2-40B4-BE49-F238E27FC236}">
                            <a16:creationId xmlns:a16="http://schemas.microsoft.com/office/drawing/2014/main" id="{502560F2-D96E-4FC5-A1A6-B0AC15A6697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83550" y="5029200"/>
                        <a:ext cx="7921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6" name="Object 50">
            <a:extLst>
              <a:ext uri="{FF2B5EF4-FFF2-40B4-BE49-F238E27FC236}">
                <a16:creationId xmlns:a16="http://schemas.microsoft.com/office/drawing/2014/main" id="{4812D759-79D7-429A-80E5-B61D5CC0A5C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75613" y="5378450"/>
          <a:ext cx="7889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0" name="公式" r:id="rId63" imgW="457200" imgH="215640" progId="Equation.3">
                  <p:embed/>
                </p:oleObj>
              </mc:Choice>
              <mc:Fallback>
                <p:oleObj name="公式" r:id="rId63" imgW="457200" imgH="215640" progId="Equation.3">
                  <p:embed/>
                  <p:pic>
                    <p:nvPicPr>
                      <p:cNvPr id="331826" name="Object 50">
                        <a:extLst>
                          <a:ext uri="{FF2B5EF4-FFF2-40B4-BE49-F238E27FC236}">
                            <a16:creationId xmlns:a16="http://schemas.microsoft.com/office/drawing/2014/main" id="{4812D759-79D7-429A-80E5-B61D5CC0A5C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75613" y="5378450"/>
                        <a:ext cx="7889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7" name="Object 51">
            <a:extLst>
              <a:ext uri="{FF2B5EF4-FFF2-40B4-BE49-F238E27FC236}">
                <a16:creationId xmlns:a16="http://schemas.microsoft.com/office/drawing/2014/main" id="{F26C168D-0C8C-4443-8BE1-8BC458AD6E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96075" y="5378450"/>
          <a:ext cx="652463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1" name="公式" r:id="rId65" imgW="380880" imgH="215640" progId="Equation.3">
                  <p:embed/>
                </p:oleObj>
              </mc:Choice>
              <mc:Fallback>
                <p:oleObj name="公式" r:id="rId65" imgW="380880" imgH="215640" progId="Equation.3">
                  <p:embed/>
                  <p:pic>
                    <p:nvPicPr>
                      <p:cNvPr id="331827" name="Object 51">
                        <a:extLst>
                          <a:ext uri="{FF2B5EF4-FFF2-40B4-BE49-F238E27FC236}">
                            <a16:creationId xmlns:a16="http://schemas.microsoft.com/office/drawing/2014/main" id="{F26C168D-0C8C-4443-8BE1-8BC458AD6E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6075" y="5378450"/>
                        <a:ext cx="652463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8" name="Object 52">
            <a:extLst>
              <a:ext uri="{FF2B5EF4-FFF2-40B4-BE49-F238E27FC236}">
                <a16:creationId xmlns:a16="http://schemas.microsoft.com/office/drawing/2014/main" id="{09C20D66-FCA2-467B-ACD4-8285C96D71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83163" y="5378450"/>
          <a:ext cx="11826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2" name="公式" r:id="rId67" imgW="685800" imgH="215640" progId="Equation.3">
                  <p:embed/>
                </p:oleObj>
              </mc:Choice>
              <mc:Fallback>
                <p:oleObj name="公式" r:id="rId67" imgW="685800" imgH="215640" progId="Equation.3">
                  <p:embed/>
                  <p:pic>
                    <p:nvPicPr>
                      <p:cNvPr id="331828" name="Object 52">
                        <a:extLst>
                          <a:ext uri="{FF2B5EF4-FFF2-40B4-BE49-F238E27FC236}">
                            <a16:creationId xmlns:a16="http://schemas.microsoft.com/office/drawing/2014/main" id="{09C20D66-FCA2-467B-ACD4-8285C96D713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3163" y="5378450"/>
                        <a:ext cx="11826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29" name="Object 53">
            <a:extLst>
              <a:ext uri="{FF2B5EF4-FFF2-40B4-BE49-F238E27FC236}">
                <a16:creationId xmlns:a16="http://schemas.microsoft.com/office/drawing/2014/main" id="{78C2050C-A3AF-4723-AF1E-C06D8C8836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5410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3" name="公式" r:id="rId69" imgW="457200" imgH="177480" progId="Equation.3">
                  <p:embed/>
                </p:oleObj>
              </mc:Choice>
              <mc:Fallback>
                <p:oleObj name="公式" r:id="rId69" imgW="457200" imgH="177480" progId="Equation.3">
                  <p:embed/>
                  <p:pic>
                    <p:nvPicPr>
                      <p:cNvPr id="331829" name="Object 53">
                        <a:extLst>
                          <a:ext uri="{FF2B5EF4-FFF2-40B4-BE49-F238E27FC236}">
                            <a16:creationId xmlns:a16="http://schemas.microsoft.com/office/drawing/2014/main" id="{78C2050C-A3AF-4723-AF1E-C06D8C88365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5410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0" name="Object 54">
            <a:extLst>
              <a:ext uri="{FF2B5EF4-FFF2-40B4-BE49-F238E27FC236}">
                <a16:creationId xmlns:a16="http://schemas.microsoft.com/office/drawing/2014/main" id="{90E0CE49-79C8-4238-A0F0-5FF412A27B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410200"/>
          <a:ext cx="7874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4" name="公式" r:id="rId71" imgW="457200" imgH="177480" progId="Equation.3">
                  <p:embed/>
                </p:oleObj>
              </mc:Choice>
              <mc:Fallback>
                <p:oleObj name="公式" r:id="rId71" imgW="457200" imgH="177480" progId="Equation.3">
                  <p:embed/>
                  <p:pic>
                    <p:nvPicPr>
                      <p:cNvPr id="331830" name="Object 54">
                        <a:extLst>
                          <a:ext uri="{FF2B5EF4-FFF2-40B4-BE49-F238E27FC236}">
                            <a16:creationId xmlns:a16="http://schemas.microsoft.com/office/drawing/2014/main" id="{90E0CE49-79C8-4238-A0F0-5FF412A27B3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5410200"/>
                        <a:ext cx="7874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1" name="Object 55">
            <a:extLst>
              <a:ext uri="{FF2B5EF4-FFF2-40B4-BE49-F238E27FC236}">
                <a16:creationId xmlns:a16="http://schemas.microsoft.com/office/drawing/2014/main" id="{23CF9F6E-9DF0-4570-B892-363C464961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4100" y="5410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5" name="公式" r:id="rId73" imgW="380880" imgH="177480" progId="Equation.3">
                  <p:embed/>
                </p:oleObj>
              </mc:Choice>
              <mc:Fallback>
                <p:oleObj name="公式" r:id="rId73" imgW="380880" imgH="177480" progId="Equation.3">
                  <p:embed/>
                  <p:pic>
                    <p:nvPicPr>
                      <p:cNvPr id="331831" name="Object 55">
                        <a:extLst>
                          <a:ext uri="{FF2B5EF4-FFF2-40B4-BE49-F238E27FC236}">
                            <a16:creationId xmlns:a16="http://schemas.microsoft.com/office/drawing/2014/main" id="{23CF9F6E-9DF0-4570-B892-363C464961C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00" y="5410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2" name="Object 56">
            <a:extLst>
              <a:ext uri="{FF2B5EF4-FFF2-40B4-BE49-F238E27FC236}">
                <a16:creationId xmlns:a16="http://schemas.microsoft.com/office/drawing/2014/main" id="{B711C17A-8A96-49B2-8CF1-2BC5DFDE942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5688" y="5791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6" name="公式" r:id="rId75" imgW="380880" imgH="177480" progId="Equation.3">
                  <p:embed/>
                </p:oleObj>
              </mc:Choice>
              <mc:Fallback>
                <p:oleObj name="公式" r:id="rId75" imgW="380880" imgH="177480" progId="Equation.3">
                  <p:embed/>
                  <p:pic>
                    <p:nvPicPr>
                      <p:cNvPr id="331832" name="Object 56">
                        <a:extLst>
                          <a:ext uri="{FF2B5EF4-FFF2-40B4-BE49-F238E27FC236}">
                            <a16:creationId xmlns:a16="http://schemas.microsoft.com/office/drawing/2014/main" id="{B711C17A-8A96-49B2-8CF1-2BC5DFDE942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5688" y="5791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3" name="Object 57">
            <a:extLst>
              <a:ext uri="{FF2B5EF4-FFF2-40B4-BE49-F238E27FC236}">
                <a16:creationId xmlns:a16="http://schemas.microsoft.com/office/drawing/2014/main" id="{A925B275-BD1C-4B7A-9C0D-5C6F842CAF1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06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7" name="公式" r:id="rId77" imgW="457200" imgH="177480" progId="Equation.3">
                  <p:embed/>
                </p:oleObj>
              </mc:Choice>
              <mc:Fallback>
                <p:oleObj name="公式" r:id="rId77" imgW="457200" imgH="177480" progId="Equation.3">
                  <p:embed/>
                  <p:pic>
                    <p:nvPicPr>
                      <p:cNvPr id="331833" name="Object 57">
                        <a:extLst>
                          <a:ext uri="{FF2B5EF4-FFF2-40B4-BE49-F238E27FC236}">
                            <a16:creationId xmlns:a16="http://schemas.microsoft.com/office/drawing/2014/main" id="{A925B275-BD1C-4B7A-9C0D-5C6F842CAF1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06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4" name="Object 58">
            <a:extLst>
              <a:ext uri="{FF2B5EF4-FFF2-40B4-BE49-F238E27FC236}">
                <a16:creationId xmlns:a16="http://schemas.microsoft.com/office/drawing/2014/main" id="{9DE93B7B-386C-4DF3-81EA-19A9EC6E872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8" name="公式" r:id="rId79" imgW="457200" imgH="177480" progId="Equation.3">
                  <p:embed/>
                </p:oleObj>
              </mc:Choice>
              <mc:Fallback>
                <p:oleObj name="公式" r:id="rId79" imgW="457200" imgH="177480" progId="Equation.3">
                  <p:embed/>
                  <p:pic>
                    <p:nvPicPr>
                      <p:cNvPr id="331834" name="Object 58">
                        <a:extLst>
                          <a:ext uri="{FF2B5EF4-FFF2-40B4-BE49-F238E27FC236}">
                            <a16:creationId xmlns:a16="http://schemas.microsoft.com/office/drawing/2014/main" id="{9DE93B7B-386C-4DF3-81EA-19A9EC6E872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5" name="Object 59">
            <a:extLst>
              <a:ext uri="{FF2B5EF4-FFF2-40B4-BE49-F238E27FC236}">
                <a16:creationId xmlns:a16="http://schemas.microsoft.com/office/drawing/2014/main" id="{7865D50E-FDBD-4B26-84FC-DA74CA32D5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46688" y="5791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39" name="公式" r:id="rId81" imgW="380880" imgH="177480" progId="Equation.3">
                  <p:embed/>
                </p:oleObj>
              </mc:Choice>
              <mc:Fallback>
                <p:oleObj name="公式" r:id="rId81" imgW="380880" imgH="177480" progId="Equation.3">
                  <p:embed/>
                  <p:pic>
                    <p:nvPicPr>
                      <p:cNvPr id="331835" name="Object 59">
                        <a:extLst>
                          <a:ext uri="{FF2B5EF4-FFF2-40B4-BE49-F238E27FC236}">
                            <a16:creationId xmlns:a16="http://schemas.microsoft.com/office/drawing/2014/main" id="{7865D50E-FDBD-4B26-84FC-DA74CA32D5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46688" y="5791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6" name="Object 60">
            <a:extLst>
              <a:ext uri="{FF2B5EF4-FFF2-40B4-BE49-F238E27FC236}">
                <a16:creationId xmlns:a16="http://schemas.microsoft.com/office/drawing/2014/main" id="{E676D8BE-F5CB-4344-85F4-059D005023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278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0" name="公式" r:id="rId83" imgW="457200" imgH="177480" progId="Equation.3">
                  <p:embed/>
                </p:oleObj>
              </mc:Choice>
              <mc:Fallback>
                <p:oleObj name="公式" r:id="rId83" imgW="457200" imgH="177480" progId="Equation.3">
                  <p:embed/>
                  <p:pic>
                    <p:nvPicPr>
                      <p:cNvPr id="331836" name="Object 60">
                        <a:extLst>
                          <a:ext uri="{FF2B5EF4-FFF2-40B4-BE49-F238E27FC236}">
                            <a16:creationId xmlns:a16="http://schemas.microsoft.com/office/drawing/2014/main" id="{E676D8BE-F5CB-4344-85F4-059D005023B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78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7" name="Object 61">
            <a:extLst>
              <a:ext uri="{FF2B5EF4-FFF2-40B4-BE49-F238E27FC236}">
                <a16:creationId xmlns:a16="http://schemas.microsoft.com/office/drawing/2014/main" id="{AA982666-1D28-4F20-949E-971114FA0A0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756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1" name="公式" r:id="rId85" imgW="457200" imgH="177480" progId="Equation.3">
                  <p:embed/>
                </p:oleObj>
              </mc:Choice>
              <mc:Fallback>
                <p:oleObj name="公式" r:id="rId85" imgW="457200" imgH="177480" progId="Equation.3">
                  <p:embed/>
                  <p:pic>
                    <p:nvPicPr>
                      <p:cNvPr id="331837" name="Object 61">
                        <a:extLst>
                          <a:ext uri="{FF2B5EF4-FFF2-40B4-BE49-F238E27FC236}">
                            <a16:creationId xmlns:a16="http://schemas.microsoft.com/office/drawing/2014/main" id="{AA982666-1D28-4F20-949E-971114FA0A0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756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8" name="Object 62">
            <a:extLst>
              <a:ext uri="{FF2B5EF4-FFF2-40B4-BE49-F238E27FC236}">
                <a16:creationId xmlns:a16="http://schemas.microsoft.com/office/drawing/2014/main" id="{9084CD25-674A-42D0-9117-7A1FC591CD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16700" y="6172200"/>
          <a:ext cx="8112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2" name="公式" r:id="rId87" imgW="469800" imgH="177480" progId="Equation.3">
                  <p:embed/>
                </p:oleObj>
              </mc:Choice>
              <mc:Fallback>
                <p:oleObj name="公式" r:id="rId87" imgW="469800" imgH="177480" progId="Equation.3">
                  <p:embed/>
                  <p:pic>
                    <p:nvPicPr>
                      <p:cNvPr id="331838" name="Object 62">
                        <a:extLst>
                          <a:ext uri="{FF2B5EF4-FFF2-40B4-BE49-F238E27FC236}">
                            <a16:creationId xmlns:a16="http://schemas.microsoft.com/office/drawing/2014/main" id="{9084CD25-674A-42D0-9117-7A1FC591CD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6700" y="6172200"/>
                        <a:ext cx="8112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39" name="Object 63">
            <a:extLst>
              <a:ext uri="{FF2B5EF4-FFF2-40B4-BE49-F238E27FC236}">
                <a16:creationId xmlns:a16="http://schemas.microsoft.com/office/drawing/2014/main" id="{43101932-446D-4465-9A55-7EF89D4C1E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37163" y="6172200"/>
          <a:ext cx="6762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3" name="公式" r:id="rId89" imgW="393480" imgH="177480" progId="Equation.3">
                  <p:embed/>
                </p:oleObj>
              </mc:Choice>
              <mc:Fallback>
                <p:oleObj name="公式" r:id="rId89" imgW="393480" imgH="177480" progId="Equation.3">
                  <p:embed/>
                  <p:pic>
                    <p:nvPicPr>
                      <p:cNvPr id="331839" name="Object 63">
                        <a:extLst>
                          <a:ext uri="{FF2B5EF4-FFF2-40B4-BE49-F238E27FC236}">
                            <a16:creationId xmlns:a16="http://schemas.microsoft.com/office/drawing/2014/main" id="{43101932-446D-4465-9A55-7EF89D4C1E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7163" y="6172200"/>
                        <a:ext cx="6762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40" name="Object 64">
            <a:extLst>
              <a:ext uri="{FF2B5EF4-FFF2-40B4-BE49-F238E27FC236}">
                <a16:creationId xmlns:a16="http://schemas.microsoft.com/office/drawing/2014/main" id="{25265B8A-6916-4CF3-8E90-7D8C12C257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6172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4" name="公式" r:id="rId91" imgW="457200" imgH="177480" progId="Equation.3">
                  <p:embed/>
                </p:oleObj>
              </mc:Choice>
              <mc:Fallback>
                <p:oleObj name="公式" r:id="rId91" imgW="457200" imgH="177480" progId="Equation.3">
                  <p:embed/>
                  <p:pic>
                    <p:nvPicPr>
                      <p:cNvPr id="331840" name="Object 64">
                        <a:extLst>
                          <a:ext uri="{FF2B5EF4-FFF2-40B4-BE49-F238E27FC236}">
                            <a16:creationId xmlns:a16="http://schemas.microsoft.com/office/drawing/2014/main" id="{25265B8A-6916-4CF3-8E90-7D8C12C257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6172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41" name="Object 65">
            <a:extLst>
              <a:ext uri="{FF2B5EF4-FFF2-40B4-BE49-F238E27FC236}">
                <a16:creationId xmlns:a16="http://schemas.microsoft.com/office/drawing/2014/main" id="{992C4A1C-FDAA-46C7-A46F-17E60B7254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51088" y="6172200"/>
          <a:ext cx="8096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5" name="公式" r:id="rId93" imgW="469800" imgH="177480" progId="Equation.3">
                  <p:embed/>
                </p:oleObj>
              </mc:Choice>
              <mc:Fallback>
                <p:oleObj name="公式" r:id="rId93" imgW="469800" imgH="177480" progId="Equation.3">
                  <p:embed/>
                  <p:pic>
                    <p:nvPicPr>
                      <p:cNvPr id="331841" name="Object 65">
                        <a:extLst>
                          <a:ext uri="{FF2B5EF4-FFF2-40B4-BE49-F238E27FC236}">
                            <a16:creationId xmlns:a16="http://schemas.microsoft.com/office/drawing/2014/main" id="{992C4A1C-FDAA-46C7-A46F-17E60B72540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8" y="6172200"/>
                        <a:ext cx="8096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42" name="Object 66">
            <a:extLst>
              <a:ext uri="{FF2B5EF4-FFF2-40B4-BE49-F238E27FC236}">
                <a16:creationId xmlns:a16="http://schemas.microsoft.com/office/drawing/2014/main" id="{2C8B556A-B2D1-439C-BBBD-E613ECDB5B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5688" y="6172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6" name="公式" r:id="rId95" imgW="380880" imgH="177480" progId="Equation.3">
                  <p:embed/>
                </p:oleObj>
              </mc:Choice>
              <mc:Fallback>
                <p:oleObj name="公式" r:id="rId95" imgW="380880" imgH="177480" progId="Equation.3">
                  <p:embed/>
                  <p:pic>
                    <p:nvPicPr>
                      <p:cNvPr id="331842" name="Object 66">
                        <a:extLst>
                          <a:ext uri="{FF2B5EF4-FFF2-40B4-BE49-F238E27FC236}">
                            <a16:creationId xmlns:a16="http://schemas.microsoft.com/office/drawing/2014/main" id="{2C8B556A-B2D1-439C-BBBD-E613ECDB5B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5688" y="6172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43" name="Object 67">
            <a:extLst>
              <a:ext uri="{FF2B5EF4-FFF2-40B4-BE49-F238E27FC236}">
                <a16:creationId xmlns:a16="http://schemas.microsoft.com/office/drawing/2014/main" id="{2FB86D12-0776-4364-90A6-41E974AD841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8313" y="6172200"/>
          <a:ext cx="7651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7" name="公式" r:id="rId97" imgW="444240" imgH="177480" progId="Equation.3">
                  <p:embed/>
                </p:oleObj>
              </mc:Choice>
              <mc:Fallback>
                <p:oleObj name="公式" r:id="rId97" imgW="444240" imgH="177480" progId="Equation.3">
                  <p:embed/>
                  <p:pic>
                    <p:nvPicPr>
                      <p:cNvPr id="331843" name="Object 67">
                        <a:extLst>
                          <a:ext uri="{FF2B5EF4-FFF2-40B4-BE49-F238E27FC236}">
                            <a16:creationId xmlns:a16="http://schemas.microsoft.com/office/drawing/2014/main" id="{2FB86D12-0776-4364-90A6-41E974AD841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88313" y="6172200"/>
                        <a:ext cx="7651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1844" name="Object 68">
            <a:extLst>
              <a:ext uri="{FF2B5EF4-FFF2-40B4-BE49-F238E27FC236}">
                <a16:creationId xmlns:a16="http://schemas.microsoft.com/office/drawing/2014/main" id="{2807DB8D-194D-463F-A385-C141E2E92C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5100" y="6172200"/>
          <a:ext cx="4572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548" name="公式" r:id="rId99" imgW="266400" imgH="177480" progId="Equation.3">
                  <p:embed/>
                </p:oleObj>
              </mc:Choice>
              <mc:Fallback>
                <p:oleObj name="公式" r:id="rId99" imgW="266400" imgH="177480" progId="Equation.3">
                  <p:embed/>
                  <p:pic>
                    <p:nvPicPr>
                      <p:cNvPr id="331844" name="Object 68">
                        <a:extLst>
                          <a:ext uri="{FF2B5EF4-FFF2-40B4-BE49-F238E27FC236}">
                            <a16:creationId xmlns:a16="http://schemas.microsoft.com/office/drawing/2014/main" id="{2807DB8D-194D-463F-A385-C141E2E92C2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100" y="6172200"/>
                        <a:ext cx="4572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90" name="Rectangle 2">
            <a:extLst>
              <a:ext uri="{FF2B5EF4-FFF2-40B4-BE49-F238E27FC236}">
                <a16:creationId xmlns:a16="http://schemas.microsoft.com/office/drawing/2014/main" id="{F89FA7B0-84D1-4C1A-B33E-F7EB6F4C98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8458200" cy="762000"/>
          </a:xfrm>
          <a:noFill/>
          <a:ln/>
        </p:spPr>
        <p:txBody>
          <a:bodyPr/>
          <a:lstStyle/>
          <a:p>
            <a:r>
              <a:rPr kumimoji="1" lang="zh-CN" altLang="en-US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表的出处和零点的规定</a:t>
            </a:r>
          </a:p>
        </p:txBody>
      </p:sp>
      <p:sp>
        <p:nvSpPr>
          <p:cNvPr id="345094" name="Text Box 6">
            <a:extLst>
              <a:ext uri="{FF2B5EF4-FFF2-40B4-BE49-F238E27FC236}">
                <a16:creationId xmlns:a16="http://schemas.microsoft.com/office/drawing/2014/main" id="{CAEBBCD0-2139-4386-A0C8-767B03E11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3429000"/>
            <a:ext cx="7162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原则上可任取零点，国际上统一规定。</a:t>
            </a:r>
          </a:p>
        </p:txBody>
      </p:sp>
      <p:grpSp>
        <p:nvGrpSpPr>
          <p:cNvPr id="345104" name="Group 16">
            <a:extLst>
              <a:ext uri="{FF2B5EF4-FFF2-40B4-BE49-F238E27FC236}">
                <a16:creationId xmlns:a16="http://schemas.microsoft.com/office/drawing/2014/main" id="{048F95E3-93D0-46CC-BCC9-AECE4DCE01FB}"/>
              </a:ext>
            </a:extLst>
          </p:cNvPr>
          <p:cNvGrpSpPr>
            <a:grpSpLocks/>
          </p:cNvGrpSpPr>
          <p:nvPr/>
        </p:nvGrpSpPr>
        <p:grpSpPr bwMode="auto">
          <a:xfrm>
            <a:off x="755650" y="4505325"/>
            <a:ext cx="7467600" cy="579438"/>
            <a:chOff x="528" y="3032"/>
            <a:chExt cx="4704" cy="365"/>
          </a:xfrm>
        </p:grpSpPr>
        <p:sp>
          <p:nvSpPr>
            <p:cNvPr id="345096" name="Text Box 8">
              <a:extLst>
                <a:ext uri="{FF2B5EF4-FFF2-40B4-BE49-F238E27FC236}">
                  <a16:creationId xmlns:a16="http://schemas.microsoft.com/office/drawing/2014/main" id="{14CF2C8D-5EB3-45DD-A568-098882286F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3032"/>
              <a:ext cx="470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但                      原则上不为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0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，  对水：</a:t>
              </a:r>
              <a:r>
                <a:rPr lang="zh-CN" altLang="en-US" sz="2800" b="0">
                  <a:solidFill>
                    <a:schemeClr val="accent2"/>
                  </a:solidFill>
                  <a:ea typeface="宋体" panose="02010600030101010101" pitchFamily="2" charset="-122"/>
                </a:rPr>
                <a:t>      </a:t>
              </a:r>
              <a:r>
                <a:rPr lang="zh-CN" altLang="en-US" b="0">
                  <a:solidFill>
                    <a:schemeClr val="accent2"/>
                  </a:solidFill>
                  <a:ea typeface="宋体" panose="02010600030101010101" pitchFamily="2" charset="-122"/>
                </a:rPr>
                <a:t>    </a:t>
              </a:r>
            </a:p>
          </p:txBody>
        </p:sp>
        <p:graphicFrame>
          <p:nvGraphicFramePr>
            <p:cNvPr id="345097" name="Object 9">
              <a:extLst>
                <a:ext uri="{FF2B5EF4-FFF2-40B4-BE49-F238E27FC236}">
                  <a16:creationId xmlns:a16="http://schemas.microsoft.com/office/drawing/2014/main" id="{F4435815-FEE2-4989-A261-653991B0368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12" y="3032"/>
            <a:ext cx="1145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7434" name="公式" r:id="rId3" imgW="672840" imgH="203040" progId="Equation.3">
                    <p:embed/>
                  </p:oleObj>
                </mc:Choice>
                <mc:Fallback>
                  <p:oleObj name="公式" r:id="rId3" imgW="672840" imgH="203040" progId="Equation.3">
                    <p:embed/>
                    <p:pic>
                      <p:nvPicPr>
                        <p:cNvPr id="345097" name="Object 9">
                          <a:extLst>
                            <a:ext uri="{FF2B5EF4-FFF2-40B4-BE49-F238E27FC236}">
                              <a16:creationId xmlns:a16="http://schemas.microsoft.com/office/drawing/2014/main" id="{F4435815-FEE2-4989-A261-653991B0368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2" y="3032"/>
                          <a:ext cx="1145" cy="3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45098" name="Object 10">
            <a:extLst>
              <a:ext uri="{FF2B5EF4-FFF2-40B4-BE49-F238E27FC236}">
                <a16:creationId xmlns:a16="http://schemas.microsoft.com/office/drawing/2014/main" id="{0CBB5880-A8F0-46CB-BF59-DCC1C26787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550" y="4948238"/>
          <a:ext cx="6859588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435" name="Equation" r:id="rId5" imgW="2336760" imgH="342720" progId="Equation.DSMT4">
                  <p:embed/>
                </p:oleObj>
              </mc:Choice>
              <mc:Fallback>
                <p:oleObj name="Equation" r:id="rId5" imgW="2336760" imgH="342720" progId="Equation.DSMT4">
                  <p:embed/>
                  <p:pic>
                    <p:nvPicPr>
                      <p:cNvPr id="345098" name="Object 10">
                        <a:extLst>
                          <a:ext uri="{FF2B5EF4-FFF2-40B4-BE49-F238E27FC236}">
                            <a16:creationId xmlns:a16="http://schemas.microsoft.com/office/drawing/2014/main" id="{0CBB5880-A8F0-46CB-BF59-DCC1C26787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4550" y="4948238"/>
                        <a:ext cx="6859588" cy="857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5099" name="Object 11">
            <a:extLst>
              <a:ext uri="{FF2B5EF4-FFF2-40B4-BE49-F238E27FC236}">
                <a16:creationId xmlns:a16="http://schemas.microsoft.com/office/drawing/2014/main" id="{0F183100-DF48-4F73-87C1-B2636F2FD8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00113" y="5734050"/>
          <a:ext cx="6053137" cy="82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436" name="公式" r:id="rId7" imgW="2463480" imgH="330120" progId="Equation.3">
                  <p:embed/>
                </p:oleObj>
              </mc:Choice>
              <mc:Fallback>
                <p:oleObj name="公式" r:id="rId7" imgW="2463480" imgH="330120" progId="Equation.3">
                  <p:embed/>
                  <p:pic>
                    <p:nvPicPr>
                      <p:cNvPr id="345099" name="Object 11">
                        <a:extLst>
                          <a:ext uri="{FF2B5EF4-FFF2-40B4-BE49-F238E27FC236}">
                            <a16:creationId xmlns:a16="http://schemas.microsoft.com/office/drawing/2014/main" id="{0F183100-DF48-4F73-87C1-B2636F2FD8B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5734050"/>
                        <a:ext cx="6053137" cy="82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5100" name="Text Box 12">
            <a:extLst>
              <a:ext uri="{FF2B5EF4-FFF2-40B4-BE49-F238E27FC236}">
                <a16:creationId xmlns:a16="http://schemas.microsoft.com/office/drawing/2014/main" id="{CC5EA256-10B4-4B48-9ED0-15D1B1D5C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125538"/>
            <a:ext cx="845820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b="0">
                <a:solidFill>
                  <a:schemeClr val="accent2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表依据</a:t>
            </a:r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1963</a:t>
            </a:r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年第六届国际水和水蒸气会议发表的国际骨架表编制，尽管</a:t>
            </a:r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IFC</a:t>
            </a:r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（国际公式化委员会）</a:t>
            </a:r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1967</a:t>
            </a:r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和</a:t>
            </a:r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1997</a:t>
            </a:r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年先后发表了分段拟合的水和水蒸气热力性质公式，但工程上还主要依靠图表。</a:t>
            </a:r>
          </a:p>
        </p:txBody>
      </p:sp>
      <p:sp>
        <p:nvSpPr>
          <p:cNvPr id="345101" name="Text Box 13">
            <a:extLst>
              <a:ext uri="{FF2B5EF4-FFF2-40B4-BE49-F238E27FC236}">
                <a16:creationId xmlns:a16="http://schemas.microsoft.com/office/drawing/2014/main" id="{AC7F799D-7B12-4E29-B57F-9EEAF815A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2924175"/>
            <a:ext cx="64738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ea typeface="宋体" panose="02010600030101010101" pitchFamily="2" charset="-122"/>
              </a:rPr>
              <a:t>焓、内能、熵零点的规定：</a:t>
            </a:r>
          </a:p>
        </p:txBody>
      </p:sp>
      <p:grpSp>
        <p:nvGrpSpPr>
          <p:cNvPr id="345103" name="Group 15">
            <a:extLst>
              <a:ext uri="{FF2B5EF4-FFF2-40B4-BE49-F238E27FC236}">
                <a16:creationId xmlns:a16="http://schemas.microsoft.com/office/drawing/2014/main" id="{9B430235-86F5-4503-A0B3-900A75709ADB}"/>
              </a:ext>
            </a:extLst>
          </p:cNvPr>
          <p:cNvGrpSpPr>
            <a:grpSpLocks/>
          </p:cNvGrpSpPr>
          <p:nvPr/>
        </p:nvGrpSpPr>
        <p:grpSpPr bwMode="auto">
          <a:xfrm>
            <a:off x="747713" y="3933825"/>
            <a:ext cx="6899275" cy="579438"/>
            <a:chOff x="471" y="2696"/>
            <a:chExt cx="4346" cy="365"/>
          </a:xfrm>
        </p:grpSpPr>
        <p:graphicFrame>
          <p:nvGraphicFramePr>
            <p:cNvPr id="345095" name="Object 7">
              <a:extLst>
                <a:ext uri="{FF2B5EF4-FFF2-40B4-BE49-F238E27FC236}">
                  <a16:creationId xmlns:a16="http://schemas.microsoft.com/office/drawing/2014/main" id="{40DA0D83-4DA2-4A82-A225-14351F56AA8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20" y="2744"/>
            <a:ext cx="2897" cy="3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7437" name="公式" r:id="rId9" imgW="1688760" imgH="177480" progId="Equation.3">
                    <p:embed/>
                  </p:oleObj>
                </mc:Choice>
                <mc:Fallback>
                  <p:oleObj name="公式" r:id="rId9" imgW="1688760" imgH="177480" progId="Equation.3">
                    <p:embed/>
                    <p:pic>
                      <p:nvPicPr>
                        <p:cNvPr id="345095" name="Object 7">
                          <a:extLst>
                            <a:ext uri="{FF2B5EF4-FFF2-40B4-BE49-F238E27FC236}">
                              <a16:creationId xmlns:a16="http://schemas.microsoft.com/office/drawing/2014/main" id="{40DA0D83-4DA2-4A82-A225-14351F56AA8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20" y="2744"/>
                          <a:ext cx="2897" cy="3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45102" name="Rectangle 14">
              <a:extLst>
                <a:ext uri="{FF2B5EF4-FFF2-40B4-BE49-F238E27FC236}">
                  <a16:creationId xmlns:a16="http://schemas.microsoft.com/office/drawing/2014/main" id="{088E7742-3A5A-44C1-A559-AF10EB7FC2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" y="2696"/>
              <a:ext cx="140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水的三相点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5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5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5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5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5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5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5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45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45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45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45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094" grpId="0" autoUpdateAnimBg="0"/>
      <p:bldP spid="345100" grpId="0" autoUpdateAnimBg="0"/>
      <p:bldP spid="345101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4" name="Rectangle 2">
            <a:extLst>
              <a:ext uri="{FF2B5EF4-FFF2-40B4-BE49-F238E27FC236}">
                <a16:creationId xmlns:a16="http://schemas.microsoft.com/office/drawing/2014/main" id="{91FB71AC-8EEC-482D-AF0C-1B41E166EA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查表举例（</a:t>
            </a:r>
            <a:r>
              <a:rPr lang="en-US" altLang="zh-CN" sz="4800" b="1">
                <a:ea typeface="楷体_GB2312" pitchFamily="49" charset="-122"/>
              </a:rPr>
              <a:t>1</a:t>
            </a:r>
            <a:r>
              <a:rPr lang="zh-CN" altLang="en-US" sz="4800" b="1">
                <a:ea typeface="楷体_GB2312" pitchFamily="49" charset="-122"/>
              </a:rPr>
              <a:t>）</a:t>
            </a:r>
          </a:p>
        </p:txBody>
      </p:sp>
      <p:sp>
        <p:nvSpPr>
          <p:cNvPr id="346118" name="Text Box 6">
            <a:extLst>
              <a:ext uri="{FF2B5EF4-FFF2-40B4-BE49-F238E27FC236}">
                <a16:creationId xmlns:a16="http://schemas.microsoft.com/office/drawing/2014/main" id="{C3288376-6B32-4237-B026-2A5525C9A9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143000"/>
            <a:ext cx="814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查表时先要确定在五态中的哪一态。</a:t>
            </a:r>
          </a:p>
        </p:txBody>
      </p:sp>
      <p:sp>
        <p:nvSpPr>
          <p:cNvPr id="346119" name="Text Box 7">
            <a:extLst>
              <a:ext uri="{FF2B5EF4-FFF2-40B4-BE49-F238E27FC236}">
                <a16:creationId xmlns:a16="http://schemas.microsoft.com/office/drawing/2014/main" id="{5A0AFB41-8BA1-4DF1-98F9-1B0E2A3E4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3413"/>
            <a:ext cx="82296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例</a:t>
            </a:r>
            <a:r>
              <a:rPr lang="en-US" altLang="zh-CN" sz="3200">
                <a:ea typeface="宋体" panose="02010600030101010101" pitchFamily="2" charset="-122"/>
              </a:rPr>
              <a:t>.1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已知 ：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1MPa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试确定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100℃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 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200℃</a:t>
            </a:r>
          </a:p>
          <a:p>
            <a:pPr algn="l" eaLnBrk="0" hangingPunct="0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        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各处于哪个状态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各自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是多少？</a:t>
            </a:r>
          </a:p>
        </p:txBody>
      </p:sp>
      <p:sp>
        <p:nvSpPr>
          <p:cNvPr id="346120" name="Rectangle 8">
            <a:extLst>
              <a:ext uri="{FF2B5EF4-FFF2-40B4-BE49-F238E27FC236}">
                <a16:creationId xmlns:a16="http://schemas.microsoft.com/office/drawing/2014/main" id="{B08E646A-2203-4975-A89E-722A7D923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713" y="3124200"/>
            <a:ext cx="26304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(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)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179.88℃</a:t>
            </a:r>
          </a:p>
        </p:txBody>
      </p:sp>
      <p:sp>
        <p:nvSpPr>
          <p:cNvPr id="346121" name="Rectangle 9">
            <a:extLst>
              <a:ext uri="{FF2B5EF4-FFF2-40B4-BE49-F238E27FC236}">
                <a16:creationId xmlns:a16="http://schemas.microsoft.com/office/drawing/2014/main" id="{DF93500F-C308-4F16-8B3B-70EE39C83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886200"/>
            <a:ext cx="40322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100℃ 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&lt;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 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未饱和水</a:t>
            </a:r>
          </a:p>
        </p:txBody>
      </p:sp>
      <p:sp>
        <p:nvSpPr>
          <p:cNvPr id="346122" name="Rectangle 10">
            <a:extLst>
              <a:ext uri="{FF2B5EF4-FFF2-40B4-BE49-F238E27FC236}">
                <a16:creationId xmlns:a16="http://schemas.microsoft.com/office/drawing/2014/main" id="{CC9766FD-6F93-4AFC-920A-69594F85F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0075" y="3886200"/>
            <a:ext cx="25257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419.7kJ/kg</a:t>
            </a:r>
          </a:p>
        </p:txBody>
      </p:sp>
      <p:sp>
        <p:nvSpPr>
          <p:cNvPr id="346123" name="Rectangle 11">
            <a:extLst>
              <a:ext uri="{FF2B5EF4-FFF2-40B4-BE49-F238E27FC236}">
                <a16:creationId xmlns:a16="http://schemas.microsoft.com/office/drawing/2014/main" id="{37FC0231-2FA7-4050-8D64-E451AD48D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963" y="4525963"/>
            <a:ext cx="40322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200℃ 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&gt;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 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过热蒸汽</a:t>
            </a:r>
          </a:p>
        </p:txBody>
      </p:sp>
      <p:sp>
        <p:nvSpPr>
          <p:cNvPr id="346124" name="Rectangle 12">
            <a:extLst>
              <a:ext uri="{FF2B5EF4-FFF2-40B4-BE49-F238E27FC236}">
                <a16:creationId xmlns:a16="http://schemas.microsoft.com/office/drawing/2014/main" id="{83F00CAD-E7CF-420E-8F9D-E4B5B79CC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3088" y="4525963"/>
            <a:ext cx="27289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2827.5kJ/kg</a:t>
            </a:r>
          </a:p>
        </p:txBody>
      </p:sp>
      <p:sp>
        <p:nvSpPr>
          <p:cNvPr id="10" name="AutoShape 1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7CEFEE0-50AD-45D1-8CE6-47662FB72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2424" y="6021388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" name="AutoShape 17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95493D48-4B8E-4EBD-8FB3-26B325E263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6021388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6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46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6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6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6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6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46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46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6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6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6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6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118" grpId="0" autoUpdateAnimBg="0"/>
      <p:bldP spid="346119" grpId="0" autoUpdateAnimBg="0"/>
      <p:bldP spid="346120" grpId="0" autoUpdateAnimBg="0"/>
      <p:bldP spid="346121" grpId="0" autoUpdateAnimBg="0"/>
      <p:bldP spid="346122" grpId="0" autoUpdateAnimBg="0"/>
      <p:bldP spid="346123" grpId="0" autoUpdateAnimBg="0"/>
      <p:bldP spid="346124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1202E758-6DC7-4199-A0D0-A960435845A7}"/>
              </a:ext>
            </a:extLst>
          </p:cNvPr>
          <p:cNvGrpSpPr/>
          <p:nvPr/>
        </p:nvGrpSpPr>
        <p:grpSpPr>
          <a:xfrm>
            <a:off x="-5467" y="404664"/>
            <a:ext cx="9149467" cy="6186717"/>
            <a:chOff x="161764" y="390097"/>
            <a:chExt cx="8820472" cy="596425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A02D313-ADD1-4444-BD96-60897B3919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75" r="1963" b="72285"/>
            <a:stretch/>
          </p:blipFill>
          <p:spPr>
            <a:xfrm>
              <a:off x="161764" y="390097"/>
              <a:ext cx="8820472" cy="504056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703114E-A486-417E-85BD-421C4EF65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764" y="878873"/>
              <a:ext cx="8820472" cy="5475481"/>
            </a:xfrm>
            <a:prstGeom prst="rect">
              <a:avLst/>
            </a:prstGeom>
          </p:spPr>
        </p:pic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72324D42-EAF4-48F2-80DC-04BEE5CB291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67544" y="5085184"/>
              <a:ext cx="8208912" cy="144016"/>
            </a:xfrm>
            <a:prstGeom prst="line">
              <a:avLst/>
            </a:prstGeom>
            <a:solidFill>
              <a:schemeClr val="accent1"/>
            </a:solidFill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0" name="AutoShape 1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150D2060-C1B9-48FF-92AE-116D2F3623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376" y="6093296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293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A476B7A-1333-48F6-8664-EA5C2DAAB40C}"/>
              </a:ext>
            </a:extLst>
          </p:cNvPr>
          <p:cNvGrpSpPr/>
          <p:nvPr/>
        </p:nvGrpSpPr>
        <p:grpSpPr>
          <a:xfrm>
            <a:off x="4765" y="0"/>
            <a:ext cx="9139235" cy="6905034"/>
            <a:chOff x="539553" y="59910"/>
            <a:chExt cx="7797839" cy="5891559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1955B8C8-4354-4DA8-AD94-823B0FD5A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194089" y="-3594623"/>
              <a:ext cx="488769" cy="7797836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3DBE804-A7FF-4C63-9D97-BB46A31BF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1737079" y="-648845"/>
              <a:ext cx="5402788" cy="7797839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D6F1BBC-78D0-4E5F-B5EA-A28F27B2D6C8}"/>
                </a:ext>
              </a:extLst>
            </p:cNvPr>
            <p:cNvSpPr/>
            <p:nvPr/>
          </p:nvSpPr>
          <p:spPr bwMode="auto">
            <a:xfrm>
              <a:off x="899553" y="3501008"/>
              <a:ext cx="288032" cy="216024"/>
            </a:xfrm>
            <a:prstGeom prst="rect">
              <a:avLst/>
            </a:prstGeom>
            <a:noFill/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F67072A-4BA8-4EF5-8B81-2F256DA0B96E}"/>
                </a:ext>
              </a:extLst>
            </p:cNvPr>
            <p:cNvSpPr/>
            <p:nvPr/>
          </p:nvSpPr>
          <p:spPr bwMode="auto">
            <a:xfrm>
              <a:off x="899553" y="4365104"/>
              <a:ext cx="288032" cy="144016"/>
            </a:xfrm>
            <a:prstGeom prst="rect">
              <a:avLst/>
            </a:prstGeom>
            <a:noFill/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3792A25-15B1-4E98-94A5-BB719965944A}"/>
                </a:ext>
              </a:extLst>
            </p:cNvPr>
            <p:cNvSpPr/>
            <p:nvPr/>
          </p:nvSpPr>
          <p:spPr bwMode="auto">
            <a:xfrm>
              <a:off x="7164288" y="3573016"/>
              <a:ext cx="360040" cy="144016"/>
            </a:xfrm>
            <a:prstGeom prst="rect">
              <a:avLst/>
            </a:prstGeom>
            <a:noFill/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C697ACE-2A10-43A7-B9B2-EB7E379710BC}"/>
                </a:ext>
              </a:extLst>
            </p:cNvPr>
            <p:cNvSpPr/>
            <p:nvPr/>
          </p:nvSpPr>
          <p:spPr bwMode="auto">
            <a:xfrm>
              <a:off x="7164288" y="4365104"/>
              <a:ext cx="432048" cy="216024"/>
            </a:xfrm>
            <a:prstGeom prst="rect">
              <a:avLst/>
            </a:prstGeom>
            <a:noFill/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C3880F5-86E0-4252-8581-FEA1C44BBE13}"/>
                </a:ext>
              </a:extLst>
            </p:cNvPr>
            <p:cNvSpPr/>
            <p:nvPr/>
          </p:nvSpPr>
          <p:spPr bwMode="auto">
            <a:xfrm>
              <a:off x="7200292" y="620688"/>
              <a:ext cx="360040" cy="216024"/>
            </a:xfrm>
            <a:prstGeom prst="rect">
              <a:avLst/>
            </a:prstGeom>
            <a:noFill/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CN" altLang="en-US" sz="2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</p:grpSp>
      <p:sp>
        <p:nvSpPr>
          <p:cNvPr id="19" name="AutoShape 1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DD6F3E3-4526-4CDC-AFC4-4A84EA32F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376" y="6093296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17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>
            <a:extLst>
              <a:ext uri="{FF2B5EF4-FFF2-40B4-BE49-F238E27FC236}">
                <a16:creationId xmlns:a16="http://schemas.microsoft.com/office/drawing/2014/main" id="{12924294-1EB4-4EDD-800E-4054EA4789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查表举例（</a:t>
            </a:r>
            <a:r>
              <a:rPr lang="en-US" altLang="zh-CN" sz="4800" b="1">
                <a:ea typeface="楷体_GB2312" pitchFamily="49" charset="-122"/>
              </a:rPr>
              <a:t>2</a:t>
            </a:r>
            <a:r>
              <a:rPr lang="zh-CN" altLang="en-US" sz="4800" b="1">
                <a:ea typeface="楷体_GB2312" pitchFamily="49" charset="-122"/>
              </a:rPr>
              <a:t>）</a:t>
            </a:r>
          </a:p>
        </p:txBody>
      </p:sp>
      <p:sp>
        <p:nvSpPr>
          <p:cNvPr id="387075" name="Text Box 3">
            <a:extLst>
              <a:ext uri="{FF2B5EF4-FFF2-40B4-BE49-F238E27FC236}">
                <a16:creationId xmlns:a16="http://schemas.microsoft.com/office/drawing/2014/main" id="{C7DFCA1D-2D0D-460E-9872-2A83C375F4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143000"/>
            <a:ext cx="8534400" cy="1116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已知 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250℃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5kg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蒸汽占有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0.2m</a:t>
            </a:r>
            <a:r>
              <a:rPr lang="en-US" altLang="zh-CN" sz="3200" baseline="30000">
                <a:solidFill>
                  <a:srgbClr val="66FF66"/>
                </a:solidFill>
                <a:ea typeface="宋体" panose="02010600030101010101" pitchFamily="2" charset="-122"/>
              </a:rPr>
              <a:t>3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容积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试问蒸</a:t>
            </a:r>
          </a:p>
          <a:p>
            <a:pPr algn="l">
              <a:spcBef>
                <a:spcPct val="1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汽所处状态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? 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=?</a:t>
            </a:r>
          </a:p>
        </p:txBody>
      </p:sp>
      <p:graphicFrame>
        <p:nvGraphicFramePr>
          <p:cNvPr id="387076" name="Object 4">
            <a:extLst>
              <a:ext uri="{FF2B5EF4-FFF2-40B4-BE49-F238E27FC236}">
                <a16:creationId xmlns:a16="http://schemas.microsoft.com/office/drawing/2014/main" id="{FF4E628B-35C2-4FB7-B7D9-402B4DE7601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71600" y="3276600"/>
          <a:ext cx="3451225" cy="106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460" name="Equation" r:id="rId3" imgW="1269720" imgH="393480" progId="Equation.DSMT4">
                  <p:embed/>
                </p:oleObj>
              </mc:Choice>
              <mc:Fallback>
                <p:oleObj name="Equation" r:id="rId3" imgW="1269720" imgH="393480" progId="Equation.DSMT4">
                  <p:embed/>
                  <p:pic>
                    <p:nvPicPr>
                      <p:cNvPr id="387076" name="Object 4">
                        <a:extLst>
                          <a:ext uri="{FF2B5EF4-FFF2-40B4-BE49-F238E27FC236}">
                            <a16:creationId xmlns:a16="http://schemas.microsoft.com/office/drawing/2014/main" id="{FF4E628B-35C2-4FB7-B7D9-402B4DE7601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3276600"/>
                        <a:ext cx="3451225" cy="10636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7077" name="Object 5">
            <a:extLst>
              <a:ext uri="{FF2B5EF4-FFF2-40B4-BE49-F238E27FC236}">
                <a16:creationId xmlns:a16="http://schemas.microsoft.com/office/drawing/2014/main" id="{EE7053D3-4C29-449D-80FA-C9E0113742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8400" y="2351088"/>
          <a:ext cx="3275013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461" name="Equation" r:id="rId5" imgW="1206360" imgH="342720" progId="Equation.DSMT4">
                  <p:embed/>
                </p:oleObj>
              </mc:Choice>
              <mc:Fallback>
                <p:oleObj name="Equation" r:id="rId5" imgW="1206360" imgH="342720" progId="Equation.DSMT4">
                  <p:embed/>
                  <p:pic>
                    <p:nvPicPr>
                      <p:cNvPr id="387077" name="Object 5">
                        <a:extLst>
                          <a:ext uri="{FF2B5EF4-FFF2-40B4-BE49-F238E27FC236}">
                            <a16:creationId xmlns:a16="http://schemas.microsoft.com/office/drawing/2014/main" id="{EE7053D3-4C29-449D-80FA-C9E0113742F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2351088"/>
                        <a:ext cx="3275013" cy="925512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7078" name="Text Box 6">
            <a:extLst>
              <a:ext uri="{FF2B5EF4-FFF2-40B4-BE49-F238E27FC236}">
                <a16:creationId xmlns:a16="http://schemas.microsoft.com/office/drawing/2014/main" id="{199C915C-0B55-4CC6-812A-B16E8FFEE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399" y="2468563"/>
            <a:ext cx="17954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250℃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 ,</a:t>
            </a:r>
            <a:r>
              <a:rPr lang="en-US" altLang="zh-CN" b="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387079" name="Object 7">
            <a:extLst>
              <a:ext uri="{FF2B5EF4-FFF2-40B4-BE49-F238E27FC236}">
                <a16:creationId xmlns:a16="http://schemas.microsoft.com/office/drawing/2014/main" id="{C06372A1-2377-401A-BE4B-97A4DF025E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67400" y="2349500"/>
          <a:ext cx="3173413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462" name="Equation" r:id="rId7" imgW="1168200" imgH="342720" progId="Equation.DSMT4">
                  <p:embed/>
                </p:oleObj>
              </mc:Choice>
              <mc:Fallback>
                <p:oleObj name="Equation" r:id="rId7" imgW="1168200" imgH="342720" progId="Equation.DSMT4">
                  <p:embed/>
                  <p:pic>
                    <p:nvPicPr>
                      <p:cNvPr id="387079" name="Object 7">
                        <a:extLst>
                          <a:ext uri="{FF2B5EF4-FFF2-40B4-BE49-F238E27FC236}">
                            <a16:creationId xmlns:a16="http://schemas.microsoft.com/office/drawing/2014/main" id="{C06372A1-2377-401A-BE4B-97A4DF025E2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2349500"/>
                        <a:ext cx="3173413" cy="9271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7080" name="Object 8">
            <a:extLst>
              <a:ext uri="{FF2B5EF4-FFF2-40B4-BE49-F238E27FC236}">
                <a16:creationId xmlns:a16="http://schemas.microsoft.com/office/drawing/2014/main" id="{CD23283D-6363-41AC-981D-C4CD476C68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71600" y="4953000"/>
          <a:ext cx="7038975" cy="106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463" name="Equation" r:id="rId9" imgW="2590560" imgH="393480" progId="Equation.DSMT4">
                  <p:embed/>
                </p:oleObj>
              </mc:Choice>
              <mc:Fallback>
                <p:oleObj name="Equation" r:id="rId9" imgW="2590560" imgH="393480" progId="Equation.DSMT4">
                  <p:embed/>
                  <p:pic>
                    <p:nvPicPr>
                      <p:cNvPr id="387080" name="Object 8">
                        <a:extLst>
                          <a:ext uri="{FF2B5EF4-FFF2-40B4-BE49-F238E27FC236}">
                            <a16:creationId xmlns:a16="http://schemas.microsoft.com/office/drawing/2014/main" id="{CD23283D-6363-41AC-981D-C4CD476C68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4953000"/>
                        <a:ext cx="7038975" cy="1065213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7081" name="Object 9">
            <a:extLst>
              <a:ext uri="{FF2B5EF4-FFF2-40B4-BE49-F238E27FC236}">
                <a16:creationId xmlns:a16="http://schemas.microsoft.com/office/drawing/2014/main" id="{EEA7FC26-3B84-48EC-A1A4-983C8C722A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20800" y="4452938"/>
          <a:ext cx="1795463" cy="481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464" name="Equation" r:id="rId11" imgW="660240" imgH="177480" progId="Equation.DSMT4">
                  <p:embed/>
                </p:oleObj>
              </mc:Choice>
              <mc:Fallback>
                <p:oleObj name="Equation" r:id="rId11" imgW="660240" imgH="177480" progId="Equation.DSMT4">
                  <p:embed/>
                  <p:pic>
                    <p:nvPicPr>
                      <p:cNvPr id="387081" name="Object 9">
                        <a:extLst>
                          <a:ext uri="{FF2B5EF4-FFF2-40B4-BE49-F238E27FC236}">
                            <a16:creationId xmlns:a16="http://schemas.microsoft.com/office/drawing/2014/main" id="{EEA7FC26-3B84-48EC-A1A4-983C8C722A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0800" y="4452938"/>
                        <a:ext cx="1795463" cy="481012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7082" name="Rectangle 10">
            <a:extLst>
              <a:ext uri="{FF2B5EF4-FFF2-40B4-BE49-F238E27FC236}">
                <a16:creationId xmlns:a16="http://schemas.microsoft.com/office/drawing/2014/main" id="{61190875-78C0-4C22-8A60-4E6FBD258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2313" y="4419600"/>
            <a:ext cx="22240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ea typeface="宋体" panose="02010600030101010101" pitchFamily="2" charset="-122"/>
              </a:rPr>
              <a:t>湿蒸汽状态</a:t>
            </a:r>
          </a:p>
        </p:txBody>
      </p:sp>
      <p:sp>
        <p:nvSpPr>
          <p:cNvPr id="11" name="AutoShape 1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DC2C067-B55B-48E8-BA51-D1037DCD49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376" y="6093296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87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7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7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87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387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87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87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7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7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87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7075" grpId="0" autoUpdateAnimBg="0"/>
      <p:bldP spid="387078" grpId="0" autoUpdateAnimBg="0"/>
      <p:bldP spid="387082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2">
            <a:extLst>
              <a:ext uri="{FF2B5EF4-FFF2-40B4-BE49-F238E27FC236}">
                <a16:creationId xmlns:a16="http://schemas.microsoft.com/office/drawing/2014/main" id="{443740FB-A646-45DB-887A-81415984CB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86106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水蒸气定压发生过程说明</a:t>
            </a:r>
          </a:p>
        </p:txBody>
      </p:sp>
      <p:sp>
        <p:nvSpPr>
          <p:cNvPr id="310275" name="Text Box 3">
            <a:extLst>
              <a:ext uri="{FF2B5EF4-FFF2-40B4-BE49-F238E27FC236}">
                <a16:creationId xmlns:a16="http://schemas.microsoft.com/office/drawing/2014/main" id="{5D8EC079-60D9-4C69-81B2-109ED67F5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371600"/>
            <a:ext cx="838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>
                <a:ea typeface="宋体" panose="02010600030101010101" pitchFamily="2" charset="-122"/>
              </a:rPr>
              <a:t>(1)</a:t>
            </a:r>
            <a:endParaRPr lang="en-US" altLang="zh-CN" sz="3600">
              <a:ea typeface="宋体" panose="02010600030101010101" pitchFamily="2" charset="-122"/>
              <a:hlinkClick r:id="rId4" action="ppaction://hlinksldjump"/>
            </a:endParaRPr>
          </a:p>
        </p:txBody>
      </p:sp>
      <p:graphicFrame>
        <p:nvGraphicFramePr>
          <p:cNvPr id="310279" name="Object 7">
            <a:extLst>
              <a:ext uri="{FF2B5EF4-FFF2-40B4-BE49-F238E27FC236}">
                <a16:creationId xmlns:a16="http://schemas.microsoft.com/office/drawing/2014/main" id="{1A345595-54D9-4D94-9AFD-7979E345A5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1143000"/>
          <a:ext cx="6591300" cy="136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22" name="Equation" r:id="rId5" imgW="2133360" imgH="507960" progId="Equation.DSMT4">
                  <p:embed/>
                </p:oleObj>
              </mc:Choice>
              <mc:Fallback>
                <p:oleObj name="Equation" r:id="rId5" imgW="2133360" imgH="507960" progId="Equation.DSMT4">
                  <p:embed/>
                  <p:pic>
                    <p:nvPicPr>
                      <p:cNvPr id="310279" name="Object 7">
                        <a:extLst>
                          <a:ext uri="{FF2B5EF4-FFF2-40B4-BE49-F238E27FC236}">
                            <a16:creationId xmlns:a16="http://schemas.microsoft.com/office/drawing/2014/main" id="{1A345595-54D9-4D94-9AFD-7979E345A5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1143000"/>
                        <a:ext cx="6591300" cy="13684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10295" name="Group 23">
            <a:extLst>
              <a:ext uri="{FF2B5EF4-FFF2-40B4-BE49-F238E27FC236}">
                <a16:creationId xmlns:a16="http://schemas.microsoft.com/office/drawing/2014/main" id="{C4703108-6A8E-4F9D-9F58-9CA28F08C29D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2420938"/>
            <a:ext cx="4800600" cy="725487"/>
            <a:chOff x="384" y="1584"/>
            <a:chExt cx="3024" cy="457"/>
          </a:xfrm>
        </p:grpSpPr>
        <p:sp>
          <p:nvSpPr>
            <p:cNvPr id="310276" name="Text Box 4">
              <a:extLst>
                <a:ext uri="{FF2B5EF4-FFF2-40B4-BE49-F238E27FC236}">
                  <a16:creationId xmlns:a16="http://schemas.microsoft.com/office/drawing/2014/main" id="{BE477020-9ED2-45B6-AC77-A2CC00E962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584"/>
              <a:ext cx="5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600">
                  <a:ea typeface="宋体" panose="02010600030101010101" pitchFamily="2" charset="-122"/>
                </a:rPr>
                <a:t>(2)</a:t>
              </a:r>
              <a:endParaRPr lang="en-US" altLang="zh-CN" sz="36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graphicFrame>
          <p:nvGraphicFramePr>
            <p:cNvPr id="310280" name="Object 8">
              <a:extLst>
                <a:ext uri="{FF2B5EF4-FFF2-40B4-BE49-F238E27FC236}">
                  <a16:creationId xmlns:a16="http://schemas.microsoft.com/office/drawing/2014/main" id="{144BF4C8-6B11-47ED-9BC3-74BA6184CE0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35" y="1632"/>
            <a:ext cx="2373" cy="4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8223" name="Equation" r:id="rId7" imgW="1218960" imgH="241200" progId="Equation.DSMT4">
                    <p:embed/>
                  </p:oleObj>
                </mc:Choice>
                <mc:Fallback>
                  <p:oleObj name="Equation" r:id="rId7" imgW="1218960" imgH="241200" progId="Equation.DSMT4">
                    <p:embed/>
                    <p:pic>
                      <p:nvPicPr>
                        <p:cNvPr id="310280" name="Object 8">
                          <a:extLst>
                            <a:ext uri="{FF2B5EF4-FFF2-40B4-BE49-F238E27FC236}">
                              <a16:creationId xmlns:a16="http://schemas.microsoft.com/office/drawing/2014/main" id="{144BF4C8-6B11-47ED-9BC3-74BA6184CE0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35" y="1632"/>
                          <a:ext cx="2373" cy="409"/>
                        </a:xfrm>
                        <a:prstGeom prst="rect">
                          <a:avLst/>
                        </a:prstGeom>
                        <a:solidFill>
                          <a:srgbClr val="CCFFFF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10296" name="Group 24">
            <a:extLst>
              <a:ext uri="{FF2B5EF4-FFF2-40B4-BE49-F238E27FC236}">
                <a16:creationId xmlns:a16="http://schemas.microsoft.com/office/drawing/2014/main" id="{D15FFFF9-5EFC-490B-8399-A141460153A7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3141663"/>
            <a:ext cx="4700588" cy="641350"/>
            <a:chOff x="432" y="2352"/>
            <a:chExt cx="2961" cy="404"/>
          </a:xfrm>
        </p:grpSpPr>
        <p:sp>
          <p:nvSpPr>
            <p:cNvPr id="310282" name="Text Box 10">
              <a:extLst>
                <a:ext uri="{FF2B5EF4-FFF2-40B4-BE49-F238E27FC236}">
                  <a16:creationId xmlns:a16="http://schemas.microsoft.com/office/drawing/2014/main" id="{765BE5D3-B2BA-4766-91BC-AA63CEE758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2352"/>
              <a:ext cx="182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600">
                  <a:ea typeface="宋体" panose="02010600030101010101" pitchFamily="2" charset="-122"/>
                </a:rPr>
                <a:t>(3)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理想气体</a:t>
              </a:r>
            </a:p>
          </p:txBody>
        </p:sp>
        <p:graphicFrame>
          <p:nvGraphicFramePr>
            <p:cNvPr id="310283" name="Object 11">
              <a:extLst>
                <a:ext uri="{FF2B5EF4-FFF2-40B4-BE49-F238E27FC236}">
                  <a16:creationId xmlns:a16="http://schemas.microsoft.com/office/drawing/2014/main" id="{E0994A66-D5C5-4D2D-B18A-452EF608E6E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256" y="2400"/>
            <a:ext cx="1137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8224" name="Equation" r:id="rId9" imgW="583920" imgH="203040" progId="Equation.DSMT4">
                    <p:embed/>
                  </p:oleObj>
                </mc:Choice>
                <mc:Fallback>
                  <p:oleObj name="Equation" r:id="rId9" imgW="583920" imgH="203040" progId="Equation.DSMT4">
                    <p:embed/>
                    <p:pic>
                      <p:nvPicPr>
                        <p:cNvPr id="310283" name="Object 11">
                          <a:extLst>
                            <a:ext uri="{FF2B5EF4-FFF2-40B4-BE49-F238E27FC236}">
                              <a16:creationId xmlns:a16="http://schemas.microsoft.com/office/drawing/2014/main" id="{E0994A66-D5C5-4D2D-B18A-452EF608E6E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56" y="2400"/>
                          <a:ext cx="1137" cy="345"/>
                        </a:xfrm>
                        <a:prstGeom prst="rect">
                          <a:avLst/>
                        </a:prstGeom>
                        <a:solidFill>
                          <a:srgbClr val="CCFFFF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10284" name="Rectangle 12">
            <a:extLst>
              <a:ext uri="{FF2B5EF4-FFF2-40B4-BE49-F238E27FC236}">
                <a16:creationId xmlns:a16="http://schemas.microsoft.com/office/drawing/2014/main" id="{118DB0D7-7580-4FFB-970E-A166423D2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063" y="3860800"/>
            <a:ext cx="71040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实际气体汽化时，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200" dirty="0">
                <a:solidFill>
                  <a:srgbClr val="66FF66"/>
                </a:solidFill>
                <a:ea typeface="宋体" panose="02010600030101010101" pitchFamily="2" charset="-122"/>
              </a:rPr>
              <a:t>＝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不变，但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增加</a:t>
            </a:r>
          </a:p>
        </p:txBody>
      </p:sp>
      <p:grpSp>
        <p:nvGrpSpPr>
          <p:cNvPr id="310297" name="Group 25">
            <a:extLst>
              <a:ext uri="{FF2B5EF4-FFF2-40B4-BE49-F238E27FC236}">
                <a16:creationId xmlns:a16="http://schemas.microsoft.com/office/drawing/2014/main" id="{60E12C1A-0EC6-4615-A616-343AEB07F933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470400"/>
            <a:ext cx="3959225" cy="579438"/>
            <a:chOff x="1008" y="3168"/>
            <a:chExt cx="2494" cy="365"/>
          </a:xfrm>
        </p:grpSpPr>
        <p:graphicFrame>
          <p:nvGraphicFramePr>
            <p:cNvPr id="310285" name="Object 13">
              <a:extLst>
                <a:ext uri="{FF2B5EF4-FFF2-40B4-BE49-F238E27FC236}">
                  <a16:creationId xmlns:a16="http://schemas.microsoft.com/office/drawing/2014/main" id="{65012017-E752-4A99-9C2E-E1D14EDF33E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08" y="3168"/>
            <a:ext cx="1286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8225" name="Equation" r:id="rId11" imgW="660240" imgH="203040" progId="Equation.DSMT4">
                    <p:embed/>
                  </p:oleObj>
                </mc:Choice>
                <mc:Fallback>
                  <p:oleObj name="Equation" r:id="rId11" imgW="660240" imgH="203040" progId="Equation.DSMT4">
                    <p:embed/>
                    <p:pic>
                      <p:nvPicPr>
                        <p:cNvPr id="310285" name="Object 13">
                          <a:extLst>
                            <a:ext uri="{FF2B5EF4-FFF2-40B4-BE49-F238E27FC236}">
                              <a16:creationId xmlns:a16="http://schemas.microsoft.com/office/drawing/2014/main" id="{65012017-E752-4A99-9C2E-E1D14EDF33E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8" y="3168"/>
                          <a:ext cx="1286" cy="345"/>
                        </a:xfrm>
                        <a:prstGeom prst="rect">
                          <a:avLst/>
                        </a:prstGeom>
                        <a:solidFill>
                          <a:srgbClr val="CCFFFF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10286" name="Rectangle 14">
              <a:extLst>
                <a:ext uri="{FF2B5EF4-FFF2-40B4-BE49-F238E27FC236}">
                  <a16:creationId xmlns:a16="http://schemas.microsoft.com/office/drawing/2014/main" id="{CBF39E96-1D26-48B4-9446-722F1893E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2" y="3168"/>
              <a:ext cx="11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ea typeface="宋体" panose="02010600030101010101" pitchFamily="2" charset="-122"/>
                </a:rPr>
                <a:t>汽化潜热</a:t>
              </a:r>
            </a:p>
          </p:txBody>
        </p:sp>
      </p:grpSp>
      <p:sp>
        <p:nvSpPr>
          <p:cNvPr id="310287" name="Text Box 15">
            <a:extLst>
              <a:ext uri="{FF2B5EF4-FFF2-40B4-BE49-F238E27FC236}">
                <a16:creationId xmlns:a16="http://schemas.microsoft.com/office/drawing/2014/main" id="{38B7DBE3-F173-4A20-BE9C-86D2756D39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5080000"/>
            <a:ext cx="2971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>
                <a:ea typeface="宋体" panose="02010600030101010101" pitchFamily="2" charset="-122"/>
              </a:rPr>
              <a:t>(4)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未饱和水</a:t>
            </a:r>
          </a:p>
        </p:txBody>
      </p:sp>
      <p:sp>
        <p:nvSpPr>
          <p:cNvPr id="310288" name="Rectangle 16">
            <a:extLst>
              <a:ext uri="{FF2B5EF4-FFF2-40B4-BE49-F238E27FC236}">
                <a16:creationId xmlns:a16="http://schemas.microsoft.com/office/drawing/2014/main" id="{217FE7F8-81FF-4065-B37B-907143A4F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2988" y="5080000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过冷度</a:t>
            </a:r>
          </a:p>
        </p:txBody>
      </p:sp>
      <p:graphicFrame>
        <p:nvGraphicFramePr>
          <p:cNvPr id="310289" name="Object 17">
            <a:extLst>
              <a:ext uri="{FF2B5EF4-FFF2-40B4-BE49-F238E27FC236}">
                <a16:creationId xmlns:a16="http://schemas.microsoft.com/office/drawing/2014/main" id="{55C051BC-B8BE-4B42-80C0-6510545815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45088" y="5046663"/>
          <a:ext cx="2474912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26" name="Equation" r:id="rId13" imgW="799920" imgH="228600" progId="Equation.DSMT4">
                  <p:embed/>
                </p:oleObj>
              </mc:Choice>
              <mc:Fallback>
                <p:oleObj name="Equation" r:id="rId13" imgW="799920" imgH="228600" progId="Equation.DSMT4">
                  <p:embed/>
                  <p:pic>
                    <p:nvPicPr>
                      <p:cNvPr id="310289" name="Object 17">
                        <a:extLst>
                          <a:ext uri="{FF2B5EF4-FFF2-40B4-BE49-F238E27FC236}">
                            <a16:creationId xmlns:a16="http://schemas.microsoft.com/office/drawing/2014/main" id="{55C051BC-B8BE-4B42-80C0-6510545815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5088" y="5046663"/>
                        <a:ext cx="2474912" cy="61595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0290" name="Rectangle 18">
            <a:extLst>
              <a:ext uri="{FF2B5EF4-FFF2-40B4-BE49-F238E27FC236}">
                <a16:creationId xmlns:a16="http://schemas.microsoft.com/office/drawing/2014/main" id="{CB969084-48E1-4AF9-B828-FC7E814C44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7475" y="5080000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过冷水</a:t>
            </a:r>
          </a:p>
        </p:txBody>
      </p:sp>
      <p:sp>
        <p:nvSpPr>
          <p:cNvPr id="310291" name="Rectangle 19">
            <a:extLst>
              <a:ext uri="{FF2B5EF4-FFF2-40B4-BE49-F238E27FC236}">
                <a16:creationId xmlns:a16="http://schemas.microsoft.com/office/drawing/2014/main" id="{E1D04332-76A3-4D81-A326-0F3F65815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0975" y="5613400"/>
            <a:ext cx="18097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过热蒸汽</a:t>
            </a:r>
          </a:p>
        </p:txBody>
      </p:sp>
      <p:sp>
        <p:nvSpPr>
          <p:cNvPr id="310292" name="Rectangle 20">
            <a:extLst>
              <a:ext uri="{FF2B5EF4-FFF2-40B4-BE49-F238E27FC236}">
                <a16:creationId xmlns:a16="http://schemas.microsoft.com/office/drawing/2014/main" id="{EC69D9A5-1C04-47FF-8BE4-4259F3112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2988" y="5567363"/>
            <a:ext cx="1403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ea typeface="宋体" panose="02010600030101010101" pitchFamily="2" charset="-122"/>
              </a:rPr>
              <a:t>过热度</a:t>
            </a:r>
          </a:p>
        </p:txBody>
      </p:sp>
      <p:graphicFrame>
        <p:nvGraphicFramePr>
          <p:cNvPr id="310293" name="Object 21">
            <a:extLst>
              <a:ext uri="{FF2B5EF4-FFF2-40B4-BE49-F238E27FC236}">
                <a16:creationId xmlns:a16="http://schemas.microsoft.com/office/drawing/2014/main" id="{5E9C8034-AF33-43F0-8737-84B0C30AFF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81600" y="5683250"/>
          <a:ext cx="243522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27" name="Equation" r:id="rId15" imgW="787320" imgH="228600" progId="Equation.DSMT4">
                  <p:embed/>
                </p:oleObj>
              </mc:Choice>
              <mc:Fallback>
                <p:oleObj name="Equation" r:id="rId15" imgW="787320" imgH="228600" progId="Equation.DSMT4">
                  <p:embed/>
                  <p:pic>
                    <p:nvPicPr>
                      <p:cNvPr id="310293" name="Object 21">
                        <a:extLst>
                          <a:ext uri="{FF2B5EF4-FFF2-40B4-BE49-F238E27FC236}">
                            <a16:creationId xmlns:a16="http://schemas.microsoft.com/office/drawing/2014/main" id="{5E9C8034-AF33-43F0-8737-84B0C30AFF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1600" y="5683250"/>
                        <a:ext cx="2435225" cy="61595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0294" name="AutoShape 22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A43F0A9F-3D2B-4FAC-804A-7C4C23598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988" y="5915025"/>
            <a:ext cx="8382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0299" name="Group 27">
            <a:extLst>
              <a:ext uri="{FF2B5EF4-FFF2-40B4-BE49-F238E27FC236}">
                <a16:creationId xmlns:a16="http://schemas.microsoft.com/office/drawing/2014/main" id="{EECF2F38-D87D-46F4-A500-8580FFC04475}"/>
              </a:ext>
            </a:extLst>
          </p:cNvPr>
          <p:cNvGrpSpPr>
            <a:grpSpLocks/>
          </p:cNvGrpSpPr>
          <p:nvPr/>
        </p:nvGrpSpPr>
        <p:grpSpPr bwMode="auto">
          <a:xfrm>
            <a:off x="1223963" y="692150"/>
            <a:ext cx="7920037" cy="2232025"/>
            <a:chOff x="771" y="436"/>
            <a:chExt cx="4989" cy="1406"/>
          </a:xfrm>
        </p:grpSpPr>
        <p:sp>
          <p:nvSpPr>
            <p:cNvPr id="310298" name="AutoShape 26">
              <a:extLst>
                <a:ext uri="{FF2B5EF4-FFF2-40B4-BE49-F238E27FC236}">
                  <a16:creationId xmlns:a16="http://schemas.microsoft.com/office/drawing/2014/main" id="{E96C243C-73C8-4656-A27C-335B7BD6E9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" y="436"/>
              <a:ext cx="4989" cy="1406"/>
            </a:xfrm>
            <a:prstGeom prst="irregularSeal1">
              <a:avLst/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281" name="Text Box 9">
              <a:extLst>
                <a:ext uri="{FF2B5EF4-FFF2-40B4-BE49-F238E27FC236}">
                  <a16:creationId xmlns:a16="http://schemas.microsoft.com/office/drawing/2014/main" id="{A1EC5A88-4062-4DA0-89EB-251ADC2E0F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935"/>
              <a:ext cx="273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bg1"/>
                  </a:solidFill>
                  <a:ea typeface="宋体" panose="02010600030101010101" pitchFamily="2" charset="-122"/>
                </a:rPr>
                <a:t>只有熵加热时永远增加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0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0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0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0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0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0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0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0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0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10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10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10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0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0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10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0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310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10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284" grpId="0" autoUpdateAnimBg="0"/>
      <p:bldP spid="310287" grpId="0" autoUpdateAnimBg="0"/>
      <p:bldP spid="310288" grpId="0" autoUpdateAnimBg="0"/>
      <p:bldP spid="310290" grpId="0" autoUpdateAnimBg="0"/>
      <p:bldP spid="310291" grpId="0" autoUpdateAnimBg="0"/>
      <p:bldP spid="310292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72FB375B-95B4-4F7A-B547-DDC6DE9A4577}"/>
              </a:ext>
            </a:extLst>
          </p:cNvPr>
          <p:cNvGrpSpPr/>
          <p:nvPr/>
        </p:nvGrpSpPr>
        <p:grpSpPr>
          <a:xfrm>
            <a:off x="-60900" y="692696"/>
            <a:ext cx="9240396" cy="3816424"/>
            <a:chOff x="35496" y="692696"/>
            <a:chExt cx="9144000" cy="377661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B1A3968-3A79-4BBC-80A3-C4129FD17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496" y="2388690"/>
              <a:ext cx="9144000" cy="2080617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5FD2F53-F953-4749-ABB6-1E9B535EB8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86" r="4332"/>
            <a:stretch/>
          </p:blipFill>
          <p:spPr>
            <a:xfrm>
              <a:off x="35496" y="692696"/>
              <a:ext cx="9144000" cy="1701902"/>
            </a:xfrm>
            <a:prstGeom prst="rect">
              <a:avLst/>
            </a:prstGeom>
          </p:spPr>
        </p:pic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0799B77-6309-46A4-AB82-0D0324F9496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1520" y="3789040"/>
              <a:ext cx="8640960" cy="0"/>
            </a:xfrm>
            <a:prstGeom prst="line">
              <a:avLst/>
            </a:prstGeom>
            <a:solidFill>
              <a:schemeClr val="accent1"/>
            </a:solidFill>
            <a:ln w="28575" cap="sq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8" name="AutoShape 1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F9C8A02E-B841-4A26-A07C-2E142B346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376" y="6093296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210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1026">
            <a:extLst>
              <a:ext uri="{FF2B5EF4-FFF2-40B4-BE49-F238E27FC236}">
                <a16:creationId xmlns:a16="http://schemas.microsoft.com/office/drawing/2014/main" id="{C530D2C9-75DE-4B16-AACF-990FF5ECE5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查表举例（</a:t>
            </a:r>
            <a:r>
              <a:rPr lang="en-US" altLang="zh-CN" sz="4800" b="1">
                <a:ea typeface="楷体_GB2312" pitchFamily="49" charset="-122"/>
              </a:rPr>
              <a:t>2</a:t>
            </a:r>
            <a:r>
              <a:rPr lang="zh-CN" altLang="en-US" sz="4800" b="1">
                <a:ea typeface="楷体_GB2312" pitchFamily="49" charset="-122"/>
              </a:rPr>
              <a:t>）</a:t>
            </a:r>
          </a:p>
        </p:txBody>
      </p:sp>
      <p:sp>
        <p:nvSpPr>
          <p:cNvPr id="388099" name="Text Box 1027">
            <a:extLst>
              <a:ext uri="{FF2B5EF4-FFF2-40B4-BE49-F238E27FC236}">
                <a16:creationId xmlns:a16="http://schemas.microsoft.com/office/drawing/2014/main" id="{85195893-2E0D-4723-BB0D-E80F71183C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143000"/>
            <a:ext cx="8534400" cy="1116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已知 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250℃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5kg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蒸气占有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0.2m</a:t>
            </a:r>
            <a:r>
              <a:rPr lang="en-US" altLang="zh-CN" sz="3200" baseline="30000">
                <a:solidFill>
                  <a:srgbClr val="66FF66"/>
                </a:solidFill>
                <a:ea typeface="宋体" panose="02010600030101010101" pitchFamily="2" charset="-122"/>
              </a:rPr>
              <a:t>3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容积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试问蒸</a:t>
            </a:r>
          </a:p>
          <a:p>
            <a:pPr algn="l">
              <a:spcBef>
                <a:spcPct val="1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气所处状态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? 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=?</a:t>
            </a:r>
          </a:p>
        </p:txBody>
      </p:sp>
      <p:sp>
        <p:nvSpPr>
          <p:cNvPr id="388100" name="Text Box 1028">
            <a:extLst>
              <a:ext uri="{FF2B5EF4-FFF2-40B4-BE49-F238E27FC236}">
                <a16:creationId xmlns:a16="http://schemas.microsoft.com/office/drawing/2014/main" id="{96ECCDDA-4C99-4875-950C-129F2A047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356768"/>
            <a:ext cx="1869976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250℃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 ,</a:t>
            </a:r>
            <a:r>
              <a:rPr lang="en-US" altLang="zh-CN" b="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388101" name="Object 1029">
            <a:extLst>
              <a:ext uri="{FF2B5EF4-FFF2-40B4-BE49-F238E27FC236}">
                <a16:creationId xmlns:a16="http://schemas.microsoft.com/office/drawing/2014/main" id="{749011E0-2870-4D16-86A0-F817A3EF2A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0" y="2362200"/>
          <a:ext cx="1690688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9480" name="Equation" r:id="rId3" imgW="622080" imgH="177480" progId="Equation.DSMT4">
                  <p:embed/>
                </p:oleObj>
              </mc:Choice>
              <mc:Fallback>
                <p:oleObj name="Equation" r:id="rId3" imgW="622080" imgH="177480" progId="Equation.DSMT4">
                  <p:embed/>
                  <p:pic>
                    <p:nvPicPr>
                      <p:cNvPr id="388101" name="Object 1029">
                        <a:extLst>
                          <a:ext uri="{FF2B5EF4-FFF2-40B4-BE49-F238E27FC236}">
                            <a16:creationId xmlns:a16="http://schemas.microsoft.com/office/drawing/2014/main" id="{749011E0-2870-4D16-86A0-F817A3EF2A5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2362200"/>
                        <a:ext cx="1690688" cy="481013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8102" name="Rectangle 1030">
            <a:extLst>
              <a:ext uri="{FF2B5EF4-FFF2-40B4-BE49-F238E27FC236}">
                <a16:creationId xmlns:a16="http://schemas.microsoft.com/office/drawing/2014/main" id="{15C15009-71BD-422B-9C26-31D6204C0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286000"/>
            <a:ext cx="22240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ea typeface="宋体" panose="02010600030101010101" pitchFamily="2" charset="-122"/>
              </a:rPr>
              <a:t>湿蒸汽状态</a:t>
            </a:r>
          </a:p>
        </p:txBody>
      </p:sp>
      <p:graphicFrame>
        <p:nvGraphicFramePr>
          <p:cNvPr id="388103" name="Object 1031">
            <a:extLst>
              <a:ext uri="{FF2B5EF4-FFF2-40B4-BE49-F238E27FC236}">
                <a16:creationId xmlns:a16="http://schemas.microsoft.com/office/drawing/2014/main" id="{4D6B5511-642C-408E-B7C3-79E589465B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86025" y="3200400"/>
          <a:ext cx="6657975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9481" name="Equation" r:id="rId5" imgW="2463480" imgH="330120" progId="Equation.DSMT4">
                  <p:embed/>
                </p:oleObj>
              </mc:Choice>
              <mc:Fallback>
                <p:oleObj name="Equation" r:id="rId5" imgW="2463480" imgH="330120" progId="Equation.DSMT4">
                  <p:embed/>
                  <p:pic>
                    <p:nvPicPr>
                      <p:cNvPr id="388103" name="Object 1031">
                        <a:extLst>
                          <a:ext uri="{FF2B5EF4-FFF2-40B4-BE49-F238E27FC236}">
                            <a16:creationId xmlns:a16="http://schemas.microsoft.com/office/drawing/2014/main" id="{4D6B5511-642C-408E-B7C3-79E589465B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6025" y="3200400"/>
                        <a:ext cx="6657975" cy="89217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8104" name="Object 1032">
            <a:extLst>
              <a:ext uri="{FF2B5EF4-FFF2-40B4-BE49-F238E27FC236}">
                <a16:creationId xmlns:a16="http://schemas.microsoft.com/office/drawing/2014/main" id="{60934EE8-1AA1-4061-BE60-9979BC5614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89200" y="4343400"/>
          <a:ext cx="5664200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9482" name="Equation" r:id="rId7" imgW="2095200" imgH="330120" progId="Equation.DSMT4">
                  <p:embed/>
                </p:oleObj>
              </mc:Choice>
              <mc:Fallback>
                <p:oleObj name="Equation" r:id="rId7" imgW="2095200" imgH="330120" progId="Equation.DSMT4">
                  <p:embed/>
                  <p:pic>
                    <p:nvPicPr>
                      <p:cNvPr id="388104" name="Object 1032">
                        <a:extLst>
                          <a:ext uri="{FF2B5EF4-FFF2-40B4-BE49-F238E27FC236}">
                            <a16:creationId xmlns:a16="http://schemas.microsoft.com/office/drawing/2014/main" id="{60934EE8-1AA1-4061-BE60-9979BC5614D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9200" y="4343400"/>
                        <a:ext cx="5664200" cy="8921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8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8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88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8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100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1026">
            <a:extLst>
              <a:ext uri="{FF2B5EF4-FFF2-40B4-BE49-F238E27FC236}">
                <a16:creationId xmlns:a16="http://schemas.microsoft.com/office/drawing/2014/main" id="{79B7A22A-1F49-4829-924B-0798B5A742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查表举例（</a:t>
            </a:r>
            <a:r>
              <a:rPr lang="en-US" altLang="zh-CN" sz="4800" b="1">
                <a:ea typeface="楷体_GB2312" pitchFamily="49" charset="-122"/>
              </a:rPr>
              <a:t>3</a:t>
            </a:r>
            <a:r>
              <a:rPr lang="zh-CN" altLang="en-US" sz="4800" b="1">
                <a:ea typeface="楷体_GB2312" pitchFamily="49" charset="-122"/>
              </a:rPr>
              <a:t>）</a:t>
            </a:r>
          </a:p>
        </p:txBody>
      </p:sp>
      <p:sp>
        <p:nvSpPr>
          <p:cNvPr id="409603" name="Text Box 1027">
            <a:extLst>
              <a:ext uri="{FF2B5EF4-FFF2-40B4-BE49-F238E27FC236}">
                <a16:creationId xmlns:a16="http://schemas.microsoft.com/office/drawing/2014/main" id="{3CA0C0F2-666B-4D7A-8876-B3B694F796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990600"/>
            <a:ext cx="8534400" cy="155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在一刚性容器内充满</a:t>
            </a:r>
            <a:r>
              <a:rPr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=0.1MPa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=20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℃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的水。由于</a:t>
            </a:r>
            <a:r>
              <a:rPr lang="zh-CN" altLang="en-GB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太阳照射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，使其温度升为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40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℃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求容器承受的压力。</a:t>
            </a:r>
            <a:endParaRPr lang="zh-CN" altLang="en-US" sz="32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9604" name="Group 1028">
            <a:extLst>
              <a:ext uri="{FF2B5EF4-FFF2-40B4-BE49-F238E27FC236}">
                <a16:creationId xmlns:a16="http://schemas.microsoft.com/office/drawing/2014/main" id="{EB7F9790-29E3-44EF-8678-73B6330B00EF}"/>
              </a:ext>
            </a:extLst>
          </p:cNvPr>
          <p:cNvGrpSpPr>
            <a:grpSpLocks/>
          </p:cNvGrpSpPr>
          <p:nvPr/>
        </p:nvGrpSpPr>
        <p:grpSpPr bwMode="auto">
          <a:xfrm>
            <a:off x="549275" y="3073400"/>
            <a:ext cx="2184400" cy="1174750"/>
            <a:chOff x="346" y="2368"/>
            <a:chExt cx="1376" cy="740"/>
          </a:xfrm>
        </p:grpSpPr>
        <p:sp>
          <p:nvSpPr>
            <p:cNvPr id="409605" name="Rectangle 1029">
              <a:extLst>
                <a:ext uri="{FF2B5EF4-FFF2-40B4-BE49-F238E27FC236}">
                  <a16:creationId xmlns:a16="http://schemas.microsoft.com/office/drawing/2014/main" id="{CF7D48AE-CA1C-4788-8786-D549D0FA1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" y="2368"/>
              <a:ext cx="13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600">
                  <a:solidFill>
                    <a:srgbClr val="66FF66"/>
                  </a:solidFill>
                  <a:ea typeface="宋体" panose="02010600030101010101" pitchFamily="2" charset="-122"/>
                </a:rPr>
                <a:t>0.1MPa</a:t>
              </a:r>
            </a:p>
          </p:txBody>
        </p:sp>
        <p:sp>
          <p:nvSpPr>
            <p:cNvPr id="409606" name="Rectangle 1030">
              <a:extLst>
                <a:ext uri="{FF2B5EF4-FFF2-40B4-BE49-F238E27FC236}">
                  <a16:creationId xmlns:a16="http://schemas.microsoft.com/office/drawing/2014/main" id="{4CFAA872-656F-406B-96A7-22D7EE9DA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" y="2704"/>
              <a:ext cx="937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600">
                  <a:solidFill>
                    <a:srgbClr val="66FF66"/>
                  </a:solidFill>
                  <a:ea typeface="宋体" panose="02010600030101010101" pitchFamily="2" charset="-122"/>
                </a:rPr>
                <a:t>20℃</a:t>
              </a:r>
            </a:p>
          </p:txBody>
        </p:sp>
      </p:grpSp>
      <p:graphicFrame>
        <p:nvGraphicFramePr>
          <p:cNvPr id="409607" name="Object 1031">
            <a:extLst>
              <a:ext uri="{FF2B5EF4-FFF2-40B4-BE49-F238E27FC236}">
                <a16:creationId xmlns:a16="http://schemas.microsoft.com/office/drawing/2014/main" id="{6C7DCDA7-BA62-4D19-A2CF-998D2CB669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2250" y="3184525"/>
          <a:ext cx="4160838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02" name="Equation" r:id="rId3" imgW="1384200" imgH="342720" progId="Equation.DSMT4">
                  <p:embed/>
                </p:oleObj>
              </mc:Choice>
              <mc:Fallback>
                <p:oleObj name="Equation" r:id="rId3" imgW="1384200" imgH="342720" progId="Equation.DSMT4">
                  <p:embed/>
                  <p:pic>
                    <p:nvPicPr>
                      <p:cNvPr id="409607" name="Object 1031">
                        <a:extLst>
                          <a:ext uri="{FF2B5EF4-FFF2-40B4-BE49-F238E27FC236}">
                            <a16:creationId xmlns:a16="http://schemas.microsoft.com/office/drawing/2014/main" id="{6C7DCDA7-BA62-4D19-A2CF-998D2CB669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2250" y="3184525"/>
                        <a:ext cx="4160838" cy="10287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08" name="Rectangle 1032">
            <a:extLst>
              <a:ext uri="{FF2B5EF4-FFF2-40B4-BE49-F238E27FC236}">
                <a16:creationId xmlns:a16="http://schemas.microsoft.com/office/drawing/2014/main" id="{42B136C2-ADB8-4450-879C-94AAE6BC8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4191000"/>
            <a:ext cx="1487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600">
                <a:solidFill>
                  <a:srgbClr val="66FF66"/>
                </a:solidFill>
                <a:ea typeface="宋体" panose="02010600030101010101" pitchFamily="2" charset="-122"/>
              </a:rPr>
              <a:t>40℃</a:t>
            </a:r>
          </a:p>
        </p:txBody>
      </p:sp>
      <p:graphicFrame>
        <p:nvGraphicFramePr>
          <p:cNvPr id="409609" name="Object 1033">
            <a:extLst>
              <a:ext uri="{FF2B5EF4-FFF2-40B4-BE49-F238E27FC236}">
                <a16:creationId xmlns:a16="http://schemas.microsoft.com/office/drawing/2014/main" id="{EAD1C857-FC0C-4D19-84BF-28AA6858F4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76800" y="5346700"/>
          <a:ext cx="3065463" cy="709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03" name="Equation" r:id="rId5" imgW="876240" imgH="203040" progId="Equation.DSMT4">
                  <p:embed/>
                </p:oleObj>
              </mc:Choice>
              <mc:Fallback>
                <p:oleObj name="Equation" r:id="rId5" imgW="876240" imgH="203040" progId="Equation.DSMT4">
                  <p:embed/>
                  <p:pic>
                    <p:nvPicPr>
                      <p:cNvPr id="409609" name="Object 1033">
                        <a:extLst>
                          <a:ext uri="{FF2B5EF4-FFF2-40B4-BE49-F238E27FC236}">
                            <a16:creationId xmlns:a16="http://schemas.microsoft.com/office/drawing/2014/main" id="{EAD1C857-FC0C-4D19-84BF-28AA6858F48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5346700"/>
                        <a:ext cx="3065463" cy="709613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10" name="Rectangle 1034">
            <a:extLst>
              <a:ext uri="{FF2B5EF4-FFF2-40B4-BE49-F238E27FC236}">
                <a16:creationId xmlns:a16="http://schemas.microsoft.com/office/drawing/2014/main" id="{72176001-8F94-46DE-B236-64D241610A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2209800"/>
            <a:ext cx="1816100" cy="579438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bg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等容过程</a:t>
            </a:r>
          </a:p>
        </p:txBody>
      </p:sp>
      <p:sp>
        <p:nvSpPr>
          <p:cNvPr id="409611" name="AutoShape 1035">
            <a:extLst>
              <a:ext uri="{FF2B5EF4-FFF2-40B4-BE49-F238E27FC236}">
                <a16:creationId xmlns:a16="http://schemas.microsoft.com/office/drawing/2014/main" id="{72298BFB-0C37-40E4-B17A-BBF25EA94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5825" y="4508500"/>
            <a:ext cx="434975" cy="609600"/>
          </a:xfrm>
          <a:prstGeom prst="downArrow">
            <a:avLst>
              <a:gd name="adj1" fmla="val 50000"/>
              <a:gd name="adj2" fmla="val 35036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9612" name="AutoShape 1036">
            <a:extLst>
              <a:ext uri="{FF2B5EF4-FFF2-40B4-BE49-F238E27FC236}">
                <a16:creationId xmlns:a16="http://schemas.microsoft.com/office/drawing/2014/main" id="{33EBDF32-10DE-49DF-9F9C-4EE55C5D0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429000"/>
            <a:ext cx="762000" cy="434975"/>
          </a:xfrm>
          <a:prstGeom prst="rightArrow">
            <a:avLst>
              <a:gd name="adj1" fmla="val 50000"/>
              <a:gd name="adj2" fmla="val 43796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9613" name="Rectangle 1037">
            <a:extLst>
              <a:ext uri="{FF2B5EF4-FFF2-40B4-BE49-F238E27FC236}">
                <a16:creationId xmlns:a16="http://schemas.microsoft.com/office/drawing/2014/main" id="{1234B011-DC1A-4EC7-A520-DC9660C8C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5041900"/>
            <a:ext cx="3429000" cy="119062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600">
                <a:solidFill>
                  <a:schemeClr val="bg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储液罐很危险，不能装满。</a:t>
            </a:r>
            <a:r>
              <a:rPr lang="zh-CN" altLang="en-US" sz="1100">
                <a:solidFill>
                  <a:schemeClr val="tx1"/>
                </a:solidFill>
              </a:rPr>
              <a:t> </a:t>
            </a:r>
            <a:endParaRPr lang="zh-CN" altLang="en-US" b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4" name="AutoShape 1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FBE04D8-373E-44F6-96E7-7E53B2A508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240" y="6115759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AutoShape 1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1B1DDB3-9407-410C-ABDA-054A25C46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5888" y="6115759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09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09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9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9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9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09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09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9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9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08" grpId="0" autoUpdateAnimBg="0"/>
      <p:bldP spid="409610" grpId="0" animBg="1" autoUpdateAnimBg="0"/>
      <p:bldP spid="409613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427DC3-ADDE-4A36-B7BA-0C5E9485E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2776106"/>
            <a:ext cx="9180512" cy="206282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7D95776-DD56-4BF8-946F-D03FB35856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8" r="393"/>
          <a:stretch/>
        </p:blipFill>
        <p:spPr>
          <a:xfrm>
            <a:off x="0" y="1052736"/>
            <a:ext cx="9180512" cy="1747499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3B2C76C-2D2D-4884-B1ED-A8B2D9C0C771}"/>
              </a:ext>
            </a:extLst>
          </p:cNvPr>
          <p:cNvCxnSpPr>
            <a:cxnSpLocks/>
          </p:cNvCxnSpPr>
          <p:nvPr/>
        </p:nvCxnSpPr>
        <p:spPr bwMode="auto">
          <a:xfrm>
            <a:off x="0" y="4190861"/>
            <a:ext cx="8892480" cy="0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Rectangle 1030">
            <a:extLst>
              <a:ext uri="{FF2B5EF4-FFF2-40B4-BE49-F238E27FC236}">
                <a16:creationId xmlns:a16="http://schemas.microsoft.com/office/drawing/2014/main" id="{75CDF6F4-FB8B-42DE-A491-EDD4FAFAB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816" y="5301208"/>
            <a:ext cx="22445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ea typeface="宋体" panose="02010600030101010101" pitchFamily="2" charset="-122"/>
              </a:rPr>
              <a:t>过冷水状态</a:t>
            </a:r>
          </a:p>
        </p:txBody>
      </p:sp>
      <p:grpSp>
        <p:nvGrpSpPr>
          <p:cNvPr id="9" name="Group 1028">
            <a:extLst>
              <a:ext uri="{FF2B5EF4-FFF2-40B4-BE49-F238E27FC236}">
                <a16:creationId xmlns:a16="http://schemas.microsoft.com/office/drawing/2014/main" id="{09BD84FD-D9AA-403A-B27C-CC6159F2768E}"/>
              </a:ext>
            </a:extLst>
          </p:cNvPr>
          <p:cNvGrpSpPr>
            <a:grpSpLocks/>
          </p:cNvGrpSpPr>
          <p:nvPr/>
        </p:nvGrpSpPr>
        <p:grpSpPr bwMode="auto">
          <a:xfrm>
            <a:off x="251520" y="4941168"/>
            <a:ext cx="2184400" cy="1174750"/>
            <a:chOff x="346" y="2368"/>
            <a:chExt cx="1376" cy="740"/>
          </a:xfrm>
        </p:grpSpPr>
        <p:sp>
          <p:nvSpPr>
            <p:cNvPr id="10" name="Rectangle 1029">
              <a:extLst>
                <a:ext uri="{FF2B5EF4-FFF2-40B4-BE49-F238E27FC236}">
                  <a16:creationId xmlns:a16="http://schemas.microsoft.com/office/drawing/2014/main" id="{77E07CB3-5C6D-4BD0-B55D-EDBB6674F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" y="2368"/>
              <a:ext cx="13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 dirty="0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dirty="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600" dirty="0">
                  <a:solidFill>
                    <a:srgbClr val="66FF66"/>
                  </a:solidFill>
                  <a:ea typeface="宋体" panose="02010600030101010101" pitchFamily="2" charset="-122"/>
                </a:rPr>
                <a:t>0.1MPa</a:t>
              </a:r>
            </a:p>
          </p:txBody>
        </p:sp>
        <p:sp>
          <p:nvSpPr>
            <p:cNvPr id="11" name="Rectangle 1030">
              <a:extLst>
                <a:ext uri="{FF2B5EF4-FFF2-40B4-BE49-F238E27FC236}">
                  <a16:creationId xmlns:a16="http://schemas.microsoft.com/office/drawing/2014/main" id="{B668205E-E2EF-4ACE-ADD5-174AB3C15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" y="2704"/>
              <a:ext cx="937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 dirty="0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 dirty="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600" dirty="0">
                  <a:solidFill>
                    <a:srgbClr val="66FF66"/>
                  </a:solidFill>
                  <a:ea typeface="宋体" panose="02010600030101010101" pitchFamily="2" charset="-122"/>
                </a:rPr>
                <a:t>20℃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7092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5A02D75-55FB-47C9-8E63-CF3A9482DE8B}"/>
              </a:ext>
            </a:extLst>
          </p:cNvPr>
          <p:cNvGrpSpPr/>
          <p:nvPr/>
        </p:nvGrpSpPr>
        <p:grpSpPr>
          <a:xfrm>
            <a:off x="-36512" y="-27384"/>
            <a:ext cx="9180512" cy="6812790"/>
            <a:chOff x="1143002" y="548682"/>
            <a:chExt cx="6867954" cy="509665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6EC6AC8-3C7B-41B5-901F-C8F69FBE9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49651" y="-115965"/>
              <a:ext cx="4664610" cy="6858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081B484-0E96-4BAF-B32B-92E55AB1F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360955" y="-2669271"/>
              <a:ext cx="432048" cy="6867954"/>
            </a:xfrm>
            <a:prstGeom prst="rect">
              <a:avLst/>
            </a:prstGeom>
          </p:spPr>
        </p:pic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A5323D1B-30F8-42DE-8FAB-EA3B6862826B}"/>
              </a:ext>
            </a:extLst>
          </p:cNvPr>
          <p:cNvSpPr/>
          <p:nvPr/>
        </p:nvSpPr>
        <p:spPr bwMode="auto">
          <a:xfrm>
            <a:off x="2987824" y="2492897"/>
            <a:ext cx="720080" cy="216024"/>
          </a:xfrm>
          <a:prstGeom prst="rect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FE140F1-C77B-4F92-9F3A-1D94484738E2}"/>
              </a:ext>
            </a:extLst>
          </p:cNvPr>
          <p:cNvSpPr/>
          <p:nvPr/>
        </p:nvSpPr>
        <p:spPr bwMode="auto">
          <a:xfrm>
            <a:off x="467544" y="2492897"/>
            <a:ext cx="351656" cy="216024"/>
          </a:xfrm>
          <a:prstGeom prst="rect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4BA727-29B8-4338-93ED-3FF6978F835E}"/>
              </a:ext>
            </a:extLst>
          </p:cNvPr>
          <p:cNvSpPr/>
          <p:nvPr/>
        </p:nvSpPr>
        <p:spPr bwMode="auto">
          <a:xfrm>
            <a:off x="3635896" y="620688"/>
            <a:ext cx="720080" cy="216024"/>
          </a:xfrm>
          <a:prstGeom prst="rect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15" name="AutoShape 1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D94760C-D0BE-4DBF-85A7-6DE7E85AB9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2400" y="6160698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805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BD389F6-1160-41BF-A40B-F47CF34C25B5}"/>
              </a:ext>
            </a:extLst>
          </p:cNvPr>
          <p:cNvGrpSpPr/>
          <p:nvPr/>
        </p:nvGrpSpPr>
        <p:grpSpPr>
          <a:xfrm>
            <a:off x="-24789" y="476672"/>
            <a:ext cx="9205301" cy="5328592"/>
            <a:chOff x="205483" y="116632"/>
            <a:chExt cx="8707717" cy="504056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AE63072-2F5D-4F4F-A0C2-E0CB323CF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284654" y="-3962539"/>
              <a:ext cx="549376" cy="8707717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39D3EE0F-EB68-4408-BEB7-24D7A64F8910}"/>
                </a:ext>
              </a:extLst>
            </p:cNvPr>
            <p:cNvGrpSpPr/>
            <p:nvPr/>
          </p:nvGrpSpPr>
          <p:grpSpPr>
            <a:xfrm>
              <a:off x="205483" y="666007"/>
              <a:ext cx="8688275" cy="4491185"/>
              <a:chOff x="205484" y="666007"/>
              <a:chExt cx="6598764" cy="3411065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152F6870-02DF-4307-A236-2766A9B681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4219" r="43435"/>
              <a:stretch/>
            </p:blipFill>
            <p:spPr>
              <a:xfrm rot="5400000">
                <a:off x="1799333" y="-927842"/>
                <a:ext cx="3411065" cy="6598764"/>
              </a:xfrm>
              <a:prstGeom prst="rect">
                <a:avLst/>
              </a:prstGeom>
            </p:spPr>
          </p:pic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81C0E38A-7012-48AF-9D6D-70AE534EB676}"/>
                  </a:ext>
                </a:extLst>
              </p:cNvPr>
              <p:cNvSpPr/>
              <p:nvPr/>
            </p:nvSpPr>
            <p:spPr bwMode="auto">
              <a:xfrm>
                <a:off x="539552" y="2924944"/>
                <a:ext cx="288032" cy="213604"/>
              </a:xfrm>
              <a:prstGeom prst="rect">
                <a:avLst/>
              </a:prstGeom>
              <a:noFill/>
              <a:ln w="28575" cap="sq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zh-CN" altLang="en-US" sz="24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Times New Roman" panose="02020603050405020304" pitchFamily="18" charset="0"/>
                  <a:ea typeface="黑体" panose="02010609060101010101" pitchFamily="49" charset="-122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01A82ECF-9E1D-45CD-99D5-1C0CB5EBC3BC}"/>
                  </a:ext>
                </a:extLst>
              </p:cNvPr>
              <p:cNvSpPr/>
              <p:nvPr/>
            </p:nvSpPr>
            <p:spPr bwMode="auto">
              <a:xfrm>
                <a:off x="4860032" y="2924944"/>
                <a:ext cx="648072" cy="213604"/>
              </a:xfrm>
              <a:prstGeom prst="rect">
                <a:avLst/>
              </a:prstGeom>
              <a:noFill/>
              <a:ln w="28575" cap="sq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zh-CN" altLang="en-US" sz="24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Times New Roman" panose="02020603050405020304" pitchFamily="18" charset="0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5" name="AutoShape 1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DF911EC-BAA4-4038-AB46-1DD816558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6376" y="6093296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043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>
            <a:extLst>
              <a:ext uri="{FF2B5EF4-FFF2-40B4-BE49-F238E27FC236}">
                <a16:creationId xmlns:a16="http://schemas.microsoft.com/office/drawing/2014/main" id="{58081E76-9BB8-4C1D-8968-37EF8D07E5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查表举例（</a:t>
            </a:r>
            <a:r>
              <a:rPr lang="en-US" altLang="zh-CN" sz="4800" b="1">
                <a:ea typeface="楷体_GB2312" pitchFamily="49" charset="-122"/>
              </a:rPr>
              <a:t>4</a:t>
            </a:r>
            <a:r>
              <a:rPr lang="zh-CN" altLang="en-US" sz="4800" b="1">
                <a:ea typeface="楷体_GB2312" pitchFamily="49" charset="-122"/>
              </a:rPr>
              <a:t>）</a:t>
            </a:r>
          </a:p>
        </p:txBody>
      </p:sp>
      <p:sp>
        <p:nvSpPr>
          <p:cNvPr id="389123" name="Text Box 3">
            <a:extLst>
              <a:ext uri="{FF2B5EF4-FFF2-40B4-BE49-F238E27FC236}">
                <a16:creationId xmlns:a16="http://schemas.microsoft.com/office/drawing/2014/main" id="{78199D8A-C456-449B-BDAF-315D68C88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990600"/>
            <a:ext cx="8534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已知 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85℃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0.015MPa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 ,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试确定状态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? </a:t>
            </a:r>
            <a:r>
              <a:rPr lang="en-US" altLang="zh-CN" sz="3200" i="1" dirty="0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=?</a:t>
            </a:r>
          </a:p>
        </p:txBody>
      </p:sp>
      <p:sp>
        <p:nvSpPr>
          <p:cNvPr id="389124" name="Text Box 4">
            <a:extLst>
              <a:ext uri="{FF2B5EF4-FFF2-40B4-BE49-F238E27FC236}">
                <a16:creationId xmlns:a16="http://schemas.microsoft.com/office/drawing/2014/main" id="{5DFCAE52-8A17-4AAD-A6F5-C31566A5B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1524000"/>
            <a:ext cx="2133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54.0℃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 ,</a:t>
            </a:r>
            <a:r>
              <a:rPr lang="en-US" altLang="zh-CN" b="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389125" name="Rectangle 5">
            <a:extLst>
              <a:ext uri="{FF2B5EF4-FFF2-40B4-BE49-F238E27FC236}">
                <a16:creationId xmlns:a16="http://schemas.microsoft.com/office/drawing/2014/main" id="{888679A2-7CA3-42CB-A022-73A22A161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8200" y="1524000"/>
            <a:ext cx="18161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ea typeface="宋体" panose="02010600030101010101" pitchFamily="2" charset="-122"/>
              </a:rPr>
              <a:t>过热状态</a:t>
            </a:r>
          </a:p>
        </p:txBody>
      </p:sp>
      <p:graphicFrame>
        <p:nvGraphicFramePr>
          <p:cNvPr id="389126" name="Object 6">
            <a:extLst>
              <a:ext uri="{FF2B5EF4-FFF2-40B4-BE49-F238E27FC236}">
                <a16:creationId xmlns:a16="http://schemas.microsoft.com/office/drawing/2014/main" id="{9A48B5E6-1201-4CB2-93C2-D98E9A434D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11413" y="2514600"/>
          <a:ext cx="3089275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4" name="Equation" r:id="rId3" imgW="1143000" imgH="431640" progId="Equation.DSMT4">
                  <p:embed/>
                </p:oleObj>
              </mc:Choice>
              <mc:Fallback>
                <p:oleObj name="Equation" r:id="rId3" imgW="1143000" imgH="431640" progId="Equation.DSMT4">
                  <p:embed/>
                  <p:pic>
                    <p:nvPicPr>
                      <p:cNvPr id="389126" name="Object 6">
                        <a:extLst>
                          <a:ext uri="{FF2B5EF4-FFF2-40B4-BE49-F238E27FC236}">
                            <a16:creationId xmlns:a16="http://schemas.microsoft.com/office/drawing/2014/main" id="{9A48B5E6-1201-4CB2-93C2-D98E9A434D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2514600"/>
                        <a:ext cx="3089275" cy="11652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27" name="Rectangle 7">
            <a:extLst>
              <a:ext uri="{FF2B5EF4-FFF2-40B4-BE49-F238E27FC236}">
                <a16:creationId xmlns:a16="http://schemas.microsoft.com/office/drawing/2014/main" id="{3693185C-DA28-459A-8371-72F2C428B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524000"/>
            <a:ext cx="2368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0.015MPa</a:t>
            </a:r>
          </a:p>
        </p:txBody>
      </p:sp>
      <p:sp>
        <p:nvSpPr>
          <p:cNvPr id="389128" name="Rectangle 8">
            <a:extLst>
              <a:ext uri="{FF2B5EF4-FFF2-40B4-BE49-F238E27FC236}">
                <a16:creationId xmlns:a16="http://schemas.microsoft.com/office/drawing/2014/main" id="{4392E991-F0AE-4FA9-BF2A-E0C258B3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288" y="2057400"/>
            <a:ext cx="140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ea typeface="宋体" panose="02010600030101010101" pitchFamily="2" charset="-122"/>
              </a:rPr>
              <a:t>内插法</a:t>
            </a:r>
          </a:p>
        </p:txBody>
      </p:sp>
      <p:grpSp>
        <p:nvGrpSpPr>
          <p:cNvPr id="389129" name="Group 9">
            <a:extLst>
              <a:ext uri="{FF2B5EF4-FFF2-40B4-BE49-F238E27FC236}">
                <a16:creationId xmlns:a16="http://schemas.microsoft.com/office/drawing/2014/main" id="{DDDE78BC-5FAC-46AD-B22A-BB9E742E87FD}"/>
              </a:ext>
            </a:extLst>
          </p:cNvPr>
          <p:cNvGrpSpPr>
            <a:grpSpLocks/>
          </p:cNvGrpSpPr>
          <p:nvPr/>
        </p:nvGrpSpPr>
        <p:grpSpPr bwMode="auto">
          <a:xfrm>
            <a:off x="179388" y="2514600"/>
            <a:ext cx="2165350" cy="1112838"/>
            <a:chOff x="352" y="1584"/>
            <a:chExt cx="1364" cy="701"/>
          </a:xfrm>
        </p:grpSpPr>
        <p:sp>
          <p:nvSpPr>
            <p:cNvPr id="389130" name="Rectangle 10">
              <a:extLst>
                <a:ext uri="{FF2B5EF4-FFF2-40B4-BE49-F238E27FC236}">
                  <a16:creationId xmlns:a16="http://schemas.microsoft.com/office/drawing/2014/main" id="{EB12D049-8B19-43BA-A8BA-C408964078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" y="1584"/>
              <a:ext cx="13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0.01MPa</a:t>
              </a:r>
            </a:p>
          </p:txBody>
        </p:sp>
        <p:sp>
          <p:nvSpPr>
            <p:cNvPr id="389131" name="Rectangle 11">
              <a:extLst>
                <a:ext uri="{FF2B5EF4-FFF2-40B4-BE49-F238E27FC236}">
                  <a16:creationId xmlns:a16="http://schemas.microsoft.com/office/drawing/2014/main" id="{E2C0A3AF-B61C-43EE-959C-92E4A12FF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920"/>
              <a:ext cx="84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85℃</a:t>
              </a:r>
            </a:p>
          </p:txBody>
        </p:sp>
      </p:grpSp>
      <p:graphicFrame>
        <p:nvGraphicFramePr>
          <p:cNvPr id="389132" name="Object 12">
            <a:extLst>
              <a:ext uri="{FF2B5EF4-FFF2-40B4-BE49-F238E27FC236}">
                <a16:creationId xmlns:a16="http://schemas.microsoft.com/office/drawing/2014/main" id="{D3B1A834-E4A3-44C8-BE56-3B99E1CC2DC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80063" y="2590800"/>
          <a:ext cx="3467100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5" name="Equation" r:id="rId5" imgW="1282680" imgH="330120" progId="Equation.DSMT4">
                  <p:embed/>
                </p:oleObj>
              </mc:Choice>
              <mc:Fallback>
                <p:oleObj name="Equation" r:id="rId5" imgW="1282680" imgH="330120" progId="Equation.DSMT4">
                  <p:embed/>
                  <p:pic>
                    <p:nvPicPr>
                      <p:cNvPr id="389132" name="Object 12">
                        <a:extLst>
                          <a:ext uri="{FF2B5EF4-FFF2-40B4-BE49-F238E27FC236}">
                            <a16:creationId xmlns:a16="http://schemas.microsoft.com/office/drawing/2014/main" id="{D3B1A834-E4A3-44C8-BE56-3B99E1CC2DC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0063" y="2590800"/>
                        <a:ext cx="3467100" cy="8921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9133" name="Object 13">
            <a:extLst>
              <a:ext uri="{FF2B5EF4-FFF2-40B4-BE49-F238E27FC236}">
                <a16:creationId xmlns:a16="http://schemas.microsoft.com/office/drawing/2014/main" id="{4D3FBEE6-0449-42F7-A1A9-7D9AE3AA284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11413" y="3657600"/>
          <a:ext cx="3090862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6" name="Equation" r:id="rId7" imgW="1143000" imgH="431640" progId="Equation.DSMT4">
                  <p:embed/>
                </p:oleObj>
              </mc:Choice>
              <mc:Fallback>
                <p:oleObj name="Equation" r:id="rId7" imgW="1143000" imgH="431640" progId="Equation.DSMT4">
                  <p:embed/>
                  <p:pic>
                    <p:nvPicPr>
                      <p:cNvPr id="389133" name="Object 13">
                        <a:extLst>
                          <a:ext uri="{FF2B5EF4-FFF2-40B4-BE49-F238E27FC236}">
                            <a16:creationId xmlns:a16="http://schemas.microsoft.com/office/drawing/2014/main" id="{4D3FBEE6-0449-42F7-A1A9-7D9AE3AA284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3657600"/>
                        <a:ext cx="3090862" cy="11652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89134" name="Group 14">
            <a:extLst>
              <a:ext uri="{FF2B5EF4-FFF2-40B4-BE49-F238E27FC236}">
                <a16:creationId xmlns:a16="http://schemas.microsoft.com/office/drawing/2014/main" id="{EA918E29-233D-4B07-BE35-D7C0D07C9A9D}"/>
              </a:ext>
            </a:extLst>
          </p:cNvPr>
          <p:cNvGrpSpPr>
            <a:grpSpLocks/>
          </p:cNvGrpSpPr>
          <p:nvPr/>
        </p:nvGrpSpPr>
        <p:grpSpPr bwMode="auto">
          <a:xfrm>
            <a:off x="179388" y="3657600"/>
            <a:ext cx="2165350" cy="1112838"/>
            <a:chOff x="352" y="2400"/>
            <a:chExt cx="1364" cy="701"/>
          </a:xfrm>
        </p:grpSpPr>
        <p:sp>
          <p:nvSpPr>
            <p:cNvPr id="389135" name="Rectangle 15">
              <a:extLst>
                <a:ext uri="{FF2B5EF4-FFF2-40B4-BE49-F238E27FC236}">
                  <a16:creationId xmlns:a16="http://schemas.microsoft.com/office/drawing/2014/main" id="{BA098D6B-1C38-4587-9FA0-E3C6D2CD5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" y="2400"/>
              <a:ext cx="13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0.02MPa</a:t>
              </a:r>
            </a:p>
          </p:txBody>
        </p:sp>
        <p:sp>
          <p:nvSpPr>
            <p:cNvPr id="389136" name="Rectangle 16">
              <a:extLst>
                <a:ext uri="{FF2B5EF4-FFF2-40B4-BE49-F238E27FC236}">
                  <a16:creationId xmlns:a16="http://schemas.microsoft.com/office/drawing/2014/main" id="{B0D4DF86-F6C3-42CF-B05A-A1D590AD6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2736"/>
              <a:ext cx="84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85℃</a:t>
              </a:r>
            </a:p>
          </p:txBody>
        </p:sp>
      </p:grpSp>
      <p:graphicFrame>
        <p:nvGraphicFramePr>
          <p:cNvPr id="389137" name="Object 17">
            <a:extLst>
              <a:ext uri="{FF2B5EF4-FFF2-40B4-BE49-F238E27FC236}">
                <a16:creationId xmlns:a16="http://schemas.microsoft.com/office/drawing/2014/main" id="{28FA11D9-D9BC-4511-AD21-AC9B038FEF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80063" y="3733800"/>
          <a:ext cx="3465512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7" name="Equation" r:id="rId9" imgW="1282680" imgH="330120" progId="Equation.DSMT4">
                  <p:embed/>
                </p:oleObj>
              </mc:Choice>
              <mc:Fallback>
                <p:oleObj name="Equation" r:id="rId9" imgW="1282680" imgH="330120" progId="Equation.DSMT4">
                  <p:embed/>
                  <p:pic>
                    <p:nvPicPr>
                      <p:cNvPr id="389137" name="Object 17">
                        <a:extLst>
                          <a:ext uri="{FF2B5EF4-FFF2-40B4-BE49-F238E27FC236}">
                            <a16:creationId xmlns:a16="http://schemas.microsoft.com/office/drawing/2014/main" id="{28FA11D9-D9BC-4511-AD21-AC9B038FEF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0063" y="3733800"/>
                        <a:ext cx="3465512" cy="8921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9138" name="Object 18">
            <a:extLst>
              <a:ext uri="{FF2B5EF4-FFF2-40B4-BE49-F238E27FC236}">
                <a16:creationId xmlns:a16="http://schemas.microsoft.com/office/drawing/2014/main" id="{78F04354-A9AF-4686-A149-5AB58B67BA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79663" y="4953000"/>
          <a:ext cx="3944937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8" name="Equation" r:id="rId11" imgW="1574640" imgH="431640" progId="Equation.DSMT4">
                  <p:embed/>
                </p:oleObj>
              </mc:Choice>
              <mc:Fallback>
                <p:oleObj name="Equation" r:id="rId11" imgW="1574640" imgH="431640" progId="Equation.DSMT4">
                  <p:embed/>
                  <p:pic>
                    <p:nvPicPr>
                      <p:cNvPr id="389138" name="Object 18">
                        <a:extLst>
                          <a:ext uri="{FF2B5EF4-FFF2-40B4-BE49-F238E27FC236}">
                            <a16:creationId xmlns:a16="http://schemas.microsoft.com/office/drawing/2014/main" id="{78F04354-A9AF-4686-A149-5AB58B67BA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4953000"/>
                        <a:ext cx="3944937" cy="10795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89139" name="Group 19">
            <a:extLst>
              <a:ext uri="{FF2B5EF4-FFF2-40B4-BE49-F238E27FC236}">
                <a16:creationId xmlns:a16="http://schemas.microsoft.com/office/drawing/2014/main" id="{F1D495E0-CC77-4C46-82D1-9BF5121ED4F3}"/>
              </a:ext>
            </a:extLst>
          </p:cNvPr>
          <p:cNvGrpSpPr>
            <a:grpSpLocks/>
          </p:cNvGrpSpPr>
          <p:nvPr/>
        </p:nvGrpSpPr>
        <p:grpSpPr bwMode="auto">
          <a:xfrm>
            <a:off x="76200" y="4953000"/>
            <a:ext cx="2368550" cy="1112838"/>
            <a:chOff x="48" y="3360"/>
            <a:chExt cx="1492" cy="701"/>
          </a:xfrm>
        </p:grpSpPr>
        <p:sp>
          <p:nvSpPr>
            <p:cNvPr id="389140" name="Rectangle 20">
              <a:extLst>
                <a:ext uri="{FF2B5EF4-FFF2-40B4-BE49-F238E27FC236}">
                  <a16:creationId xmlns:a16="http://schemas.microsoft.com/office/drawing/2014/main" id="{F915BB22-4582-4449-9ADA-C25866EF3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" y="3360"/>
              <a:ext cx="149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0.015MPa</a:t>
              </a:r>
            </a:p>
          </p:txBody>
        </p:sp>
        <p:sp>
          <p:nvSpPr>
            <p:cNvPr id="389141" name="Rectangle 21">
              <a:extLst>
                <a:ext uri="{FF2B5EF4-FFF2-40B4-BE49-F238E27FC236}">
                  <a16:creationId xmlns:a16="http://schemas.microsoft.com/office/drawing/2014/main" id="{D6B84FE4-A16F-4E49-B187-CCA7DC4D34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3696"/>
              <a:ext cx="84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85℃</a:t>
              </a:r>
            </a:p>
          </p:txBody>
        </p:sp>
      </p:grpSp>
      <p:graphicFrame>
        <p:nvGraphicFramePr>
          <p:cNvPr id="389142" name="Object 22">
            <a:extLst>
              <a:ext uri="{FF2B5EF4-FFF2-40B4-BE49-F238E27FC236}">
                <a16:creationId xmlns:a16="http://schemas.microsoft.com/office/drawing/2014/main" id="{16485DB0-41FB-42FC-B636-87FB640FC1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43650" y="5029200"/>
          <a:ext cx="2800350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39" name="Equation" r:id="rId13" imgW="1117440" imgH="330120" progId="Equation.DSMT4">
                  <p:embed/>
                </p:oleObj>
              </mc:Choice>
              <mc:Fallback>
                <p:oleObj name="Equation" r:id="rId13" imgW="1117440" imgH="330120" progId="Equation.DSMT4">
                  <p:embed/>
                  <p:pic>
                    <p:nvPicPr>
                      <p:cNvPr id="389142" name="Object 22">
                        <a:extLst>
                          <a:ext uri="{FF2B5EF4-FFF2-40B4-BE49-F238E27FC236}">
                            <a16:creationId xmlns:a16="http://schemas.microsoft.com/office/drawing/2014/main" id="{16485DB0-41FB-42FC-B636-87FB640FC15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43650" y="5029200"/>
                        <a:ext cx="2800350" cy="8270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9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9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89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89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9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9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9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8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89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9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89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89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89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89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89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89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89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3" grpId="0" autoUpdateAnimBg="0"/>
      <p:bldP spid="389124" grpId="0" autoUpdateAnimBg="0"/>
      <p:bldP spid="389125" grpId="0" autoUpdateAnimBg="0"/>
      <p:bldP spid="389127" grpId="0" autoUpdateAnimBg="0"/>
      <p:bldP spid="389128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Line 2">
            <a:extLst>
              <a:ext uri="{FF2B5EF4-FFF2-40B4-BE49-F238E27FC236}">
                <a16:creationId xmlns:a16="http://schemas.microsoft.com/office/drawing/2014/main" id="{0FDB132E-8DA4-406A-AE8E-F121D63F62F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47" name="Line 3">
            <a:extLst>
              <a:ext uri="{FF2B5EF4-FFF2-40B4-BE49-F238E27FC236}">
                <a16:creationId xmlns:a16="http://schemas.microsoft.com/office/drawing/2014/main" id="{C1AFE564-0182-4363-9F00-4E79950E7BD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7526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48" name="Line 4">
            <a:extLst>
              <a:ext uri="{FF2B5EF4-FFF2-40B4-BE49-F238E27FC236}">
                <a16:creationId xmlns:a16="http://schemas.microsoft.com/office/drawing/2014/main" id="{33808A66-E0D0-4F0A-AA48-E5B124008C4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39624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49" name="Line 5">
            <a:extLst>
              <a:ext uri="{FF2B5EF4-FFF2-40B4-BE49-F238E27FC236}">
                <a16:creationId xmlns:a16="http://schemas.microsoft.com/office/drawing/2014/main" id="{B2444B88-4501-4DC4-AD6D-EFB6E95B776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4495800"/>
            <a:ext cx="91440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0" name="Line 6">
            <a:extLst>
              <a:ext uri="{FF2B5EF4-FFF2-40B4-BE49-F238E27FC236}">
                <a16:creationId xmlns:a16="http://schemas.microsoft.com/office/drawing/2014/main" id="{4CDEFFDF-E047-4634-A5B4-8127A2A2B8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1" name="Line 7">
            <a:extLst>
              <a:ext uri="{FF2B5EF4-FFF2-40B4-BE49-F238E27FC236}">
                <a16:creationId xmlns:a16="http://schemas.microsoft.com/office/drawing/2014/main" id="{290EA17A-5247-4D5F-9B63-C280958490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2" name="Line 8">
            <a:extLst>
              <a:ext uri="{FF2B5EF4-FFF2-40B4-BE49-F238E27FC236}">
                <a16:creationId xmlns:a16="http://schemas.microsoft.com/office/drawing/2014/main" id="{40EBEE82-77C9-4395-B08B-7105FA260177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3" name="Line 9">
            <a:extLst>
              <a:ext uri="{FF2B5EF4-FFF2-40B4-BE49-F238E27FC236}">
                <a16:creationId xmlns:a16="http://schemas.microsoft.com/office/drawing/2014/main" id="{7260F187-D6D7-497F-B5B3-5DCE2A0A27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4" name="Line 10">
            <a:extLst>
              <a:ext uri="{FF2B5EF4-FFF2-40B4-BE49-F238E27FC236}">
                <a16:creationId xmlns:a16="http://schemas.microsoft.com/office/drawing/2014/main" id="{82309CD1-A5A0-473B-92AB-0C78F2B4397F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55" name="Line 11">
            <a:extLst>
              <a:ext uri="{FF2B5EF4-FFF2-40B4-BE49-F238E27FC236}">
                <a16:creationId xmlns:a16="http://schemas.microsoft.com/office/drawing/2014/main" id="{598EF0B4-4AE2-4F36-9D03-54DBF64BB84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3962400"/>
            <a:ext cx="0" cy="2514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0156" name="Group 12">
            <a:extLst>
              <a:ext uri="{FF2B5EF4-FFF2-40B4-BE49-F238E27FC236}">
                <a16:creationId xmlns:a16="http://schemas.microsoft.com/office/drawing/2014/main" id="{967BDC69-AEED-4441-BFB5-E70126D7CC6E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1981200"/>
            <a:ext cx="609600" cy="1600200"/>
            <a:chOff x="1680" y="1104"/>
            <a:chExt cx="384" cy="1008"/>
          </a:xfrm>
        </p:grpSpPr>
        <p:sp>
          <p:nvSpPr>
            <p:cNvPr id="390157" name="Text Box 13">
              <a:extLst>
                <a:ext uri="{FF2B5EF4-FFF2-40B4-BE49-F238E27FC236}">
                  <a16:creationId xmlns:a16="http://schemas.microsoft.com/office/drawing/2014/main" id="{634895B3-BAC6-4D21-8DA2-939C3D4CF3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104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饱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0158" name="Text Box 14">
              <a:extLst>
                <a:ext uri="{FF2B5EF4-FFF2-40B4-BE49-F238E27FC236}">
                  <a16:creationId xmlns:a16="http://schemas.microsoft.com/office/drawing/2014/main" id="{2396A88F-6AAA-4CAA-A9DC-E69F18425E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344"/>
              <a:ext cx="3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和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0159" name="Text Box 15">
              <a:extLst>
                <a:ext uri="{FF2B5EF4-FFF2-40B4-BE49-F238E27FC236}">
                  <a16:creationId xmlns:a16="http://schemas.microsoft.com/office/drawing/2014/main" id="{B19D6ED5-BF2A-49FA-BBDA-2307D51CF8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584"/>
              <a:ext cx="3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参</a:t>
              </a:r>
              <a:endParaRPr lang="zh-CN" altLang="en-US" b="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0160" name="Text Box 16">
              <a:extLst>
                <a:ext uri="{FF2B5EF4-FFF2-40B4-BE49-F238E27FC236}">
                  <a16:creationId xmlns:a16="http://schemas.microsoft.com/office/drawing/2014/main" id="{AD2C37D8-F24B-4534-8FC5-CFA8A6D050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1824"/>
              <a:ext cx="38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b="0">
                  <a:solidFill>
                    <a:srgbClr val="FFFF00"/>
                  </a:solidFill>
                  <a:ea typeface="宋体" panose="02010600030101010101" pitchFamily="2" charset="-122"/>
                </a:rPr>
                <a:t>数</a:t>
              </a:r>
            </a:p>
          </p:txBody>
        </p:sp>
      </p:grpSp>
      <p:graphicFrame>
        <p:nvGraphicFramePr>
          <p:cNvPr id="390161" name="Object 17">
            <a:extLst>
              <a:ext uri="{FF2B5EF4-FFF2-40B4-BE49-F238E27FC236}">
                <a16:creationId xmlns:a16="http://schemas.microsoft.com/office/drawing/2014/main" id="{83FA2680-30CE-487B-8ED0-6EA3136AC97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371600"/>
          <a:ext cx="3524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4" name="公式" r:id="rId4" imgW="152280" imgH="164880" progId="Equation.3">
                  <p:embed/>
                </p:oleObj>
              </mc:Choice>
              <mc:Fallback>
                <p:oleObj name="公式" r:id="rId4" imgW="152280" imgH="164880" progId="Equation.3">
                  <p:embed/>
                  <p:pic>
                    <p:nvPicPr>
                      <p:cNvPr id="390161" name="Object 17">
                        <a:extLst>
                          <a:ext uri="{FF2B5EF4-FFF2-40B4-BE49-F238E27FC236}">
                            <a16:creationId xmlns:a16="http://schemas.microsoft.com/office/drawing/2014/main" id="{83FA2680-30CE-487B-8ED0-6EA3136AC97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371600"/>
                        <a:ext cx="35242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62" name="Object 18">
            <a:extLst>
              <a:ext uri="{FF2B5EF4-FFF2-40B4-BE49-F238E27FC236}">
                <a16:creationId xmlns:a16="http://schemas.microsoft.com/office/drawing/2014/main" id="{D3B29DD7-1FC8-4EB6-8F77-84E9718E0E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81200" y="1295400"/>
          <a:ext cx="1346200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5" name="公式" r:id="rId6" imgW="558720" imgH="228600" progId="Equation.3">
                  <p:embed/>
                </p:oleObj>
              </mc:Choice>
              <mc:Fallback>
                <p:oleObj name="公式" r:id="rId6" imgW="558720" imgH="228600" progId="Equation.3">
                  <p:embed/>
                  <p:pic>
                    <p:nvPicPr>
                      <p:cNvPr id="390162" name="Object 18">
                        <a:extLst>
                          <a:ext uri="{FF2B5EF4-FFF2-40B4-BE49-F238E27FC236}">
                            <a16:creationId xmlns:a16="http://schemas.microsoft.com/office/drawing/2014/main" id="{D3B29DD7-1FC8-4EB6-8F77-84E9718E0E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1295400"/>
                        <a:ext cx="1346200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63" name="Object 19">
            <a:extLst>
              <a:ext uri="{FF2B5EF4-FFF2-40B4-BE49-F238E27FC236}">
                <a16:creationId xmlns:a16="http://schemas.microsoft.com/office/drawing/2014/main" id="{7F38378D-0726-4DB7-B36C-8CB45A30BD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0" y="1295400"/>
          <a:ext cx="1376363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6" name="公式" r:id="rId8" imgW="571320" imgH="228600" progId="Equation.3">
                  <p:embed/>
                </p:oleObj>
              </mc:Choice>
              <mc:Fallback>
                <p:oleObj name="公式" r:id="rId8" imgW="571320" imgH="228600" progId="Equation.3">
                  <p:embed/>
                  <p:pic>
                    <p:nvPicPr>
                      <p:cNvPr id="390163" name="Object 19">
                        <a:extLst>
                          <a:ext uri="{FF2B5EF4-FFF2-40B4-BE49-F238E27FC236}">
                            <a16:creationId xmlns:a16="http://schemas.microsoft.com/office/drawing/2014/main" id="{7F38378D-0726-4DB7-B36C-8CB45A30BD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1295400"/>
                        <a:ext cx="1376363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64" name="Object 20">
            <a:extLst>
              <a:ext uri="{FF2B5EF4-FFF2-40B4-BE49-F238E27FC236}">
                <a16:creationId xmlns:a16="http://schemas.microsoft.com/office/drawing/2014/main" id="{A4318746-2429-4857-97EB-B1868C3D27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1905000"/>
          <a:ext cx="1258888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7" name="公式" r:id="rId10" imgW="634680" imgH="228600" progId="Equation.3">
                  <p:embed/>
                </p:oleObj>
              </mc:Choice>
              <mc:Fallback>
                <p:oleObj name="公式" r:id="rId10" imgW="634680" imgH="228600" progId="Equation.3">
                  <p:embed/>
                  <p:pic>
                    <p:nvPicPr>
                      <p:cNvPr id="390164" name="Object 20">
                        <a:extLst>
                          <a:ext uri="{FF2B5EF4-FFF2-40B4-BE49-F238E27FC236}">
                            <a16:creationId xmlns:a16="http://schemas.microsoft.com/office/drawing/2014/main" id="{A4318746-2429-4857-97EB-B1868C3D27F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1905000"/>
                        <a:ext cx="1258888" cy="45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65" name="Object 21">
            <a:extLst>
              <a:ext uri="{FF2B5EF4-FFF2-40B4-BE49-F238E27FC236}">
                <a16:creationId xmlns:a16="http://schemas.microsoft.com/office/drawing/2014/main" id="{7655CC37-CD02-4A25-B71D-36F3CDF091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2362200"/>
          <a:ext cx="3625850" cy="131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8" name="公式" r:id="rId12" imgW="1917360" imgH="698400" progId="Equation.3">
                  <p:embed/>
                </p:oleObj>
              </mc:Choice>
              <mc:Fallback>
                <p:oleObj name="公式" r:id="rId12" imgW="1917360" imgH="698400" progId="Equation.3">
                  <p:embed/>
                  <p:pic>
                    <p:nvPicPr>
                      <p:cNvPr id="390165" name="Object 21">
                        <a:extLst>
                          <a:ext uri="{FF2B5EF4-FFF2-40B4-BE49-F238E27FC236}">
                            <a16:creationId xmlns:a16="http://schemas.microsoft.com/office/drawing/2014/main" id="{7655CC37-CD02-4A25-B71D-36F3CDF091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2362200"/>
                        <a:ext cx="3625850" cy="1319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0166" name="Line 22">
            <a:extLst>
              <a:ext uri="{FF2B5EF4-FFF2-40B4-BE49-F238E27FC236}">
                <a16:creationId xmlns:a16="http://schemas.microsoft.com/office/drawing/2014/main" id="{CD76D869-DA8C-4352-A164-967431F4343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0167" name="Line 23">
            <a:extLst>
              <a:ext uri="{FF2B5EF4-FFF2-40B4-BE49-F238E27FC236}">
                <a16:creationId xmlns:a16="http://schemas.microsoft.com/office/drawing/2014/main" id="{A15B7660-DA1A-4F55-9182-B86FD7AC9ACE}"/>
              </a:ext>
            </a:extLst>
          </p:cNvPr>
          <p:cNvSpPr>
            <a:spLocks noChangeShapeType="1"/>
          </p:cNvSpPr>
          <p:nvPr/>
        </p:nvSpPr>
        <p:spPr bwMode="auto">
          <a:xfrm>
            <a:off x="9144000" y="1295400"/>
            <a:ext cx="0" cy="51816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90168" name="Object 24">
            <a:extLst>
              <a:ext uri="{FF2B5EF4-FFF2-40B4-BE49-F238E27FC236}">
                <a16:creationId xmlns:a16="http://schemas.microsoft.com/office/drawing/2014/main" id="{EC770F44-CA60-490E-B903-10836D5FF4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1905000"/>
          <a:ext cx="1230313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49" name="公式" r:id="rId14" imgW="634680" imgH="228600" progId="Equation.3">
                  <p:embed/>
                </p:oleObj>
              </mc:Choice>
              <mc:Fallback>
                <p:oleObj name="公式" r:id="rId14" imgW="634680" imgH="228600" progId="Equation.3">
                  <p:embed/>
                  <p:pic>
                    <p:nvPicPr>
                      <p:cNvPr id="390168" name="Object 24">
                        <a:extLst>
                          <a:ext uri="{FF2B5EF4-FFF2-40B4-BE49-F238E27FC236}">
                            <a16:creationId xmlns:a16="http://schemas.microsoft.com/office/drawing/2014/main" id="{EC770F44-CA60-490E-B903-10836D5FF4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1905000"/>
                        <a:ext cx="1230313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69" name="Object 25">
            <a:extLst>
              <a:ext uri="{FF2B5EF4-FFF2-40B4-BE49-F238E27FC236}">
                <a16:creationId xmlns:a16="http://schemas.microsoft.com/office/drawing/2014/main" id="{4687888D-1A42-45C3-9952-5CF3054C0B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81600" y="2362200"/>
          <a:ext cx="3625850" cy="131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0" name="公式" r:id="rId16" imgW="1917360" imgH="698400" progId="Equation.3">
                  <p:embed/>
                </p:oleObj>
              </mc:Choice>
              <mc:Fallback>
                <p:oleObj name="公式" r:id="rId16" imgW="1917360" imgH="698400" progId="Equation.3">
                  <p:embed/>
                  <p:pic>
                    <p:nvPicPr>
                      <p:cNvPr id="390169" name="Object 25">
                        <a:extLst>
                          <a:ext uri="{FF2B5EF4-FFF2-40B4-BE49-F238E27FC236}">
                            <a16:creationId xmlns:a16="http://schemas.microsoft.com/office/drawing/2014/main" id="{4687888D-1A42-45C3-9952-5CF3054C0B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1600" y="2362200"/>
                        <a:ext cx="3625850" cy="1319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0" name="Object 26">
            <a:extLst>
              <a:ext uri="{FF2B5EF4-FFF2-40B4-BE49-F238E27FC236}">
                <a16:creationId xmlns:a16="http://schemas.microsoft.com/office/drawing/2014/main" id="{462223EB-1394-414B-B30A-DF90445B01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4038600"/>
          <a:ext cx="26352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1" name="公式" r:id="rId18" imgW="88560" imgH="152280" progId="Equation.3">
                  <p:embed/>
                </p:oleObj>
              </mc:Choice>
              <mc:Fallback>
                <p:oleObj name="公式" r:id="rId18" imgW="88560" imgH="152280" progId="Equation.3">
                  <p:embed/>
                  <p:pic>
                    <p:nvPicPr>
                      <p:cNvPr id="390170" name="Object 26">
                        <a:extLst>
                          <a:ext uri="{FF2B5EF4-FFF2-40B4-BE49-F238E27FC236}">
                            <a16:creationId xmlns:a16="http://schemas.microsoft.com/office/drawing/2014/main" id="{462223EB-1394-414B-B30A-DF90445B01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038600"/>
                        <a:ext cx="263525" cy="455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1" name="Object 27">
            <a:extLst>
              <a:ext uri="{FF2B5EF4-FFF2-40B4-BE49-F238E27FC236}">
                <a16:creationId xmlns:a16="http://schemas.microsoft.com/office/drawing/2014/main" id="{16424EA1-FAAF-46DC-A391-1902D95415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2" name="公式" r:id="rId20" imgW="114120" imgH="139680" progId="Equation.3">
                  <p:embed/>
                </p:oleObj>
              </mc:Choice>
              <mc:Fallback>
                <p:oleObj name="公式" r:id="rId20" imgW="114120" imgH="139680" progId="Equation.3">
                  <p:embed/>
                  <p:pic>
                    <p:nvPicPr>
                      <p:cNvPr id="390171" name="Object 27">
                        <a:extLst>
                          <a:ext uri="{FF2B5EF4-FFF2-40B4-BE49-F238E27FC236}">
                            <a16:creationId xmlns:a16="http://schemas.microsoft.com/office/drawing/2014/main" id="{16424EA1-FAAF-46DC-A391-1902D95415F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2" name="Object 28">
            <a:extLst>
              <a:ext uri="{FF2B5EF4-FFF2-40B4-BE49-F238E27FC236}">
                <a16:creationId xmlns:a16="http://schemas.microsoft.com/office/drawing/2014/main" id="{6B901EA6-F4E0-4D52-AF81-A1BCFB034D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4038600"/>
          <a:ext cx="325438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3" name="公式" r:id="rId22" imgW="126720" imgH="177480" progId="Equation.3">
                  <p:embed/>
                </p:oleObj>
              </mc:Choice>
              <mc:Fallback>
                <p:oleObj name="公式" r:id="rId22" imgW="126720" imgH="177480" progId="Equation.3">
                  <p:embed/>
                  <p:pic>
                    <p:nvPicPr>
                      <p:cNvPr id="390172" name="Object 28">
                        <a:extLst>
                          <a:ext uri="{FF2B5EF4-FFF2-40B4-BE49-F238E27FC236}">
                            <a16:creationId xmlns:a16="http://schemas.microsoft.com/office/drawing/2014/main" id="{6B901EA6-F4E0-4D52-AF81-A1BCFB034D9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4038600"/>
                        <a:ext cx="325438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3" name="Object 29">
            <a:extLst>
              <a:ext uri="{FF2B5EF4-FFF2-40B4-BE49-F238E27FC236}">
                <a16:creationId xmlns:a16="http://schemas.microsoft.com/office/drawing/2014/main" id="{97CDE52E-D0D0-4CB9-9E91-E4F9EAD412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2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4" name="公式" r:id="rId24" imgW="114120" imgH="139680" progId="Equation.3">
                  <p:embed/>
                </p:oleObj>
              </mc:Choice>
              <mc:Fallback>
                <p:oleObj name="公式" r:id="rId24" imgW="114120" imgH="139680" progId="Equation.3">
                  <p:embed/>
                  <p:pic>
                    <p:nvPicPr>
                      <p:cNvPr id="390173" name="Object 29">
                        <a:extLst>
                          <a:ext uri="{FF2B5EF4-FFF2-40B4-BE49-F238E27FC236}">
                            <a16:creationId xmlns:a16="http://schemas.microsoft.com/office/drawing/2014/main" id="{97CDE52E-D0D0-4CB9-9E91-E4F9EAD4125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4" name="Object 30">
            <a:extLst>
              <a:ext uri="{FF2B5EF4-FFF2-40B4-BE49-F238E27FC236}">
                <a16:creationId xmlns:a16="http://schemas.microsoft.com/office/drawing/2014/main" id="{54CF46E1-0EAB-457A-93C0-B98A015B2D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864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5" name="公式" r:id="rId26" imgW="114120" imgH="139680" progId="Equation.3">
                  <p:embed/>
                </p:oleObj>
              </mc:Choice>
              <mc:Fallback>
                <p:oleObj name="公式" r:id="rId26" imgW="114120" imgH="139680" progId="Equation.3">
                  <p:embed/>
                  <p:pic>
                    <p:nvPicPr>
                      <p:cNvPr id="390174" name="Object 30">
                        <a:extLst>
                          <a:ext uri="{FF2B5EF4-FFF2-40B4-BE49-F238E27FC236}">
                            <a16:creationId xmlns:a16="http://schemas.microsoft.com/office/drawing/2014/main" id="{54CF46E1-0EAB-457A-93C0-B98A015B2D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5" name="Object 31">
            <a:extLst>
              <a:ext uri="{FF2B5EF4-FFF2-40B4-BE49-F238E27FC236}">
                <a16:creationId xmlns:a16="http://schemas.microsoft.com/office/drawing/2014/main" id="{7CFB0E27-7DE9-49E1-A051-7966E65968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0" y="4038600"/>
          <a:ext cx="325438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6" name="公式" r:id="rId28" imgW="126720" imgH="177480" progId="Equation.3">
                  <p:embed/>
                </p:oleObj>
              </mc:Choice>
              <mc:Fallback>
                <p:oleObj name="公式" r:id="rId28" imgW="126720" imgH="177480" progId="Equation.3">
                  <p:embed/>
                  <p:pic>
                    <p:nvPicPr>
                      <p:cNvPr id="390175" name="Object 31">
                        <a:extLst>
                          <a:ext uri="{FF2B5EF4-FFF2-40B4-BE49-F238E27FC236}">
                            <a16:creationId xmlns:a16="http://schemas.microsoft.com/office/drawing/2014/main" id="{7CFB0E27-7DE9-49E1-A051-7966E65968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4038600"/>
                        <a:ext cx="325438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6" name="Object 32">
            <a:extLst>
              <a:ext uri="{FF2B5EF4-FFF2-40B4-BE49-F238E27FC236}">
                <a16:creationId xmlns:a16="http://schemas.microsoft.com/office/drawing/2014/main" id="{E40997E5-AC2D-42B7-AEE8-DAB061755D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05800" y="4114800"/>
          <a:ext cx="3079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7" name="公式" r:id="rId30" imgW="114120" imgH="139680" progId="Equation.3">
                  <p:embed/>
                </p:oleObj>
              </mc:Choice>
              <mc:Fallback>
                <p:oleObj name="公式" r:id="rId30" imgW="114120" imgH="139680" progId="Equation.3">
                  <p:embed/>
                  <p:pic>
                    <p:nvPicPr>
                      <p:cNvPr id="390176" name="Object 32">
                        <a:extLst>
                          <a:ext uri="{FF2B5EF4-FFF2-40B4-BE49-F238E27FC236}">
                            <a16:creationId xmlns:a16="http://schemas.microsoft.com/office/drawing/2014/main" id="{E40997E5-AC2D-42B7-AEE8-DAB061755D2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05800" y="4114800"/>
                        <a:ext cx="307975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0177" name="Text Box 33">
            <a:extLst>
              <a:ext uri="{FF2B5EF4-FFF2-40B4-BE49-F238E27FC236}">
                <a16:creationId xmlns:a16="http://schemas.microsoft.com/office/drawing/2014/main" id="{688FF6B6-0923-4789-B7FA-94CA1ECD9B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304800"/>
            <a:ext cx="80581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未饱和水和过热蒸汽表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(</a:t>
            </a:r>
            <a:r>
              <a:rPr lang="zh-CN" altLang="en-US" sz="36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注意下划线）</a:t>
            </a:r>
          </a:p>
        </p:txBody>
      </p:sp>
      <p:graphicFrame>
        <p:nvGraphicFramePr>
          <p:cNvPr id="390178" name="Object 34">
            <a:extLst>
              <a:ext uri="{FF2B5EF4-FFF2-40B4-BE49-F238E27FC236}">
                <a16:creationId xmlns:a16="http://schemas.microsoft.com/office/drawing/2014/main" id="{448451D7-900A-4965-BF2F-3FB6487FC87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4648200"/>
          <a:ext cx="1952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8" name="公式" r:id="rId32" imgW="114120" imgH="177480" progId="Equation.3">
                  <p:embed/>
                </p:oleObj>
              </mc:Choice>
              <mc:Fallback>
                <p:oleObj name="公式" r:id="rId32" imgW="114120" imgH="177480" progId="Equation.3">
                  <p:embed/>
                  <p:pic>
                    <p:nvPicPr>
                      <p:cNvPr id="390178" name="Object 34">
                        <a:extLst>
                          <a:ext uri="{FF2B5EF4-FFF2-40B4-BE49-F238E27FC236}">
                            <a16:creationId xmlns:a16="http://schemas.microsoft.com/office/drawing/2014/main" id="{448451D7-900A-4965-BF2F-3FB6487FC87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648200"/>
                        <a:ext cx="1952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79" name="Object 35">
            <a:extLst>
              <a:ext uri="{FF2B5EF4-FFF2-40B4-BE49-F238E27FC236}">
                <a16:creationId xmlns:a16="http://schemas.microsoft.com/office/drawing/2014/main" id="{7F4DBAF2-B4A4-4234-BED1-392A736FF30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5029200"/>
          <a:ext cx="34925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59" name="公式" r:id="rId34" imgW="203040" imgH="177480" progId="Equation.3">
                  <p:embed/>
                </p:oleObj>
              </mc:Choice>
              <mc:Fallback>
                <p:oleObj name="公式" r:id="rId34" imgW="203040" imgH="177480" progId="Equation.3">
                  <p:embed/>
                  <p:pic>
                    <p:nvPicPr>
                      <p:cNvPr id="390179" name="Object 35">
                        <a:extLst>
                          <a:ext uri="{FF2B5EF4-FFF2-40B4-BE49-F238E27FC236}">
                            <a16:creationId xmlns:a16="http://schemas.microsoft.com/office/drawing/2014/main" id="{7F4DBAF2-B4A4-4234-BED1-392A736FF30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5029200"/>
                        <a:ext cx="34925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0" name="Object 36">
            <a:extLst>
              <a:ext uri="{FF2B5EF4-FFF2-40B4-BE49-F238E27FC236}">
                <a16:creationId xmlns:a16="http://schemas.microsoft.com/office/drawing/2014/main" id="{489BFF02-F9D4-4845-85B8-F2002F4A3D7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8125" y="5791200"/>
          <a:ext cx="3286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0" name="公式" r:id="rId36" imgW="190440" imgH="177480" progId="Equation.3">
                  <p:embed/>
                </p:oleObj>
              </mc:Choice>
              <mc:Fallback>
                <p:oleObj name="公式" r:id="rId36" imgW="190440" imgH="177480" progId="Equation.3">
                  <p:embed/>
                  <p:pic>
                    <p:nvPicPr>
                      <p:cNvPr id="390180" name="Object 36">
                        <a:extLst>
                          <a:ext uri="{FF2B5EF4-FFF2-40B4-BE49-F238E27FC236}">
                            <a16:creationId xmlns:a16="http://schemas.microsoft.com/office/drawing/2014/main" id="{489BFF02-F9D4-4845-85B8-F2002F4A3D7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5" y="5791200"/>
                        <a:ext cx="3286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1" name="Object 37">
            <a:extLst>
              <a:ext uri="{FF2B5EF4-FFF2-40B4-BE49-F238E27FC236}">
                <a16:creationId xmlns:a16="http://schemas.microsoft.com/office/drawing/2014/main" id="{5E01C654-B0EA-4A2D-90F1-627C37CE2B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5410200"/>
          <a:ext cx="3286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1" name="公式" r:id="rId38" imgW="190440" imgH="177480" progId="Equation.3">
                  <p:embed/>
                </p:oleObj>
              </mc:Choice>
              <mc:Fallback>
                <p:oleObj name="公式" r:id="rId38" imgW="190440" imgH="177480" progId="Equation.3">
                  <p:embed/>
                  <p:pic>
                    <p:nvPicPr>
                      <p:cNvPr id="390181" name="Object 37">
                        <a:extLst>
                          <a:ext uri="{FF2B5EF4-FFF2-40B4-BE49-F238E27FC236}">
                            <a16:creationId xmlns:a16="http://schemas.microsoft.com/office/drawing/2014/main" id="{5E01C654-B0EA-4A2D-90F1-627C37CE2B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5410200"/>
                        <a:ext cx="3286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2" name="Object 38">
            <a:extLst>
              <a:ext uri="{FF2B5EF4-FFF2-40B4-BE49-F238E27FC236}">
                <a16:creationId xmlns:a16="http://schemas.microsoft.com/office/drawing/2014/main" id="{6C61C489-6B76-467D-B194-EB5651C407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8988" y="4648200"/>
          <a:ext cx="12096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2" name="公式" r:id="rId40" imgW="698400" imgH="177480" progId="Equation.3">
                  <p:embed/>
                </p:oleObj>
              </mc:Choice>
              <mc:Fallback>
                <p:oleObj name="公式" r:id="rId40" imgW="698400" imgH="177480" progId="Equation.3">
                  <p:embed/>
                  <p:pic>
                    <p:nvPicPr>
                      <p:cNvPr id="390182" name="Object 38">
                        <a:extLst>
                          <a:ext uri="{FF2B5EF4-FFF2-40B4-BE49-F238E27FC236}">
                            <a16:creationId xmlns:a16="http://schemas.microsoft.com/office/drawing/2014/main" id="{6C61C489-6B76-467D-B194-EB5651C407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4648200"/>
                        <a:ext cx="12096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3" name="Object 39">
            <a:extLst>
              <a:ext uri="{FF2B5EF4-FFF2-40B4-BE49-F238E27FC236}">
                <a16:creationId xmlns:a16="http://schemas.microsoft.com/office/drawing/2014/main" id="{4436D0C5-8D84-4908-8262-CF75B0614B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57463" y="4648200"/>
          <a:ext cx="4159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3" name="Equation" r:id="rId42" imgW="241200" imgH="177480" progId="Equation.DSMT4">
                  <p:embed/>
                </p:oleObj>
              </mc:Choice>
              <mc:Fallback>
                <p:oleObj name="Equation" r:id="rId42" imgW="241200" imgH="177480" progId="Equation.DSMT4">
                  <p:embed/>
                  <p:pic>
                    <p:nvPicPr>
                      <p:cNvPr id="390183" name="Object 39">
                        <a:extLst>
                          <a:ext uri="{FF2B5EF4-FFF2-40B4-BE49-F238E27FC236}">
                            <a16:creationId xmlns:a16="http://schemas.microsoft.com/office/drawing/2014/main" id="{4436D0C5-8D84-4908-8262-CF75B0614B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7463" y="4648200"/>
                        <a:ext cx="4159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4" name="Object 40">
            <a:extLst>
              <a:ext uri="{FF2B5EF4-FFF2-40B4-BE49-F238E27FC236}">
                <a16:creationId xmlns:a16="http://schemas.microsoft.com/office/drawing/2014/main" id="{53651880-D09C-4C9E-9BF1-06F6DC6903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65525" y="4648200"/>
          <a:ext cx="9890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4" name="公式" r:id="rId44" imgW="571320" imgH="177480" progId="Equation.3">
                  <p:embed/>
                </p:oleObj>
              </mc:Choice>
              <mc:Fallback>
                <p:oleObj name="公式" r:id="rId44" imgW="571320" imgH="177480" progId="Equation.3">
                  <p:embed/>
                  <p:pic>
                    <p:nvPicPr>
                      <p:cNvPr id="390184" name="Object 40">
                        <a:extLst>
                          <a:ext uri="{FF2B5EF4-FFF2-40B4-BE49-F238E27FC236}">
                            <a16:creationId xmlns:a16="http://schemas.microsoft.com/office/drawing/2014/main" id="{53651880-D09C-4C9E-9BF1-06F6DC6903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5525" y="4648200"/>
                        <a:ext cx="9890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5" name="Object 41">
            <a:extLst>
              <a:ext uri="{FF2B5EF4-FFF2-40B4-BE49-F238E27FC236}">
                <a16:creationId xmlns:a16="http://schemas.microsoft.com/office/drawing/2014/main" id="{D481B3FE-2156-4D56-9C2B-D7AD7D865C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78400" y="4648200"/>
          <a:ext cx="12112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5" name="公式" r:id="rId46" imgW="698400" imgH="177480" progId="Equation.3">
                  <p:embed/>
                </p:oleObj>
              </mc:Choice>
              <mc:Fallback>
                <p:oleObj name="公式" r:id="rId46" imgW="698400" imgH="177480" progId="Equation.3">
                  <p:embed/>
                  <p:pic>
                    <p:nvPicPr>
                      <p:cNvPr id="390185" name="Object 41">
                        <a:extLst>
                          <a:ext uri="{FF2B5EF4-FFF2-40B4-BE49-F238E27FC236}">
                            <a16:creationId xmlns:a16="http://schemas.microsoft.com/office/drawing/2014/main" id="{D481B3FE-2156-4D56-9C2B-D7AD7D865C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78400" y="4648200"/>
                        <a:ext cx="12112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6" name="Object 42">
            <a:extLst>
              <a:ext uri="{FF2B5EF4-FFF2-40B4-BE49-F238E27FC236}">
                <a16:creationId xmlns:a16="http://schemas.microsoft.com/office/drawing/2014/main" id="{4ACBEFFA-6804-448E-A79A-926343DC60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34188" y="4648200"/>
          <a:ext cx="3968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6" name="公式" r:id="rId48" imgW="228600" imgH="177480" progId="Equation.3">
                  <p:embed/>
                </p:oleObj>
              </mc:Choice>
              <mc:Fallback>
                <p:oleObj name="公式" r:id="rId48" imgW="228600" imgH="177480" progId="Equation.3">
                  <p:embed/>
                  <p:pic>
                    <p:nvPicPr>
                      <p:cNvPr id="390186" name="Object 42">
                        <a:extLst>
                          <a:ext uri="{FF2B5EF4-FFF2-40B4-BE49-F238E27FC236}">
                            <a16:creationId xmlns:a16="http://schemas.microsoft.com/office/drawing/2014/main" id="{4ACBEFFA-6804-448E-A79A-926343DC60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4188" y="4648200"/>
                        <a:ext cx="3968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7" name="Object 43">
            <a:extLst>
              <a:ext uri="{FF2B5EF4-FFF2-40B4-BE49-F238E27FC236}">
                <a16:creationId xmlns:a16="http://schemas.microsoft.com/office/drawing/2014/main" id="{CA2B8872-46F8-4438-812F-D5091CE0B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85125" y="4648200"/>
          <a:ext cx="9890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7" name="公式" r:id="rId50" imgW="571320" imgH="177480" progId="Equation.3">
                  <p:embed/>
                </p:oleObj>
              </mc:Choice>
              <mc:Fallback>
                <p:oleObj name="公式" r:id="rId50" imgW="571320" imgH="177480" progId="Equation.3">
                  <p:embed/>
                  <p:pic>
                    <p:nvPicPr>
                      <p:cNvPr id="390187" name="Object 43">
                        <a:extLst>
                          <a:ext uri="{FF2B5EF4-FFF2-40B4-BE49-F238E27FC236}">
                            <a16:creationId xmlns:a16="http://schemas.microsoft.com/office/drawing/2014/main" id="{CA2B8872-46F8-4438-812F-D5091CE0B77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85125" y="4648200"/>
                        <a:ext cx="9890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8" name="Object 44">
            <a:extLst>
              <a:ext uri="{FF2B5EF4-FFF2-40B4-BE49-F238E27FC236}">
                <a16:creationId xmlns:a16="http://schemas.microsoft.com/office/drawing/2014/main" id="{BF947BFC-2EA0-4B8C-A396-041D4D1E14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15125" y="5029200"/>
          <a:ext cx="6365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8" name="公式" r:id="rId52" imgW="368280" imgH="177480" progId="Equation.3">
                  <p:embed/>
                </p:oleObj>
              </mc:Choice>
              <mc:Fallback>
                <p:oleObj name="公式" r:id="rId52" imgW="368280" imgH="177480" progId="Equation.3">
                  <p:embed/>
                  <p:pic>
                    <p:nvPicPr>
                      <p:cNvPr id="390188" name="Object 44">
                        <a:extLst>
                          <a:ext uri="{FF2B5EF4-FFF2-40B4-BE49-F238E27FC236}">
                            <a16:creationId xmlns:a16="http://schemas.microsoft.com/office/drawing/2014/main" id="{BF947BFC-2EA0-4B8C-A396-041D4D1E14D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5125" y="5029200"/>
                        <a:ext cx="636588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89" name="Object 45">
            <a:extLst>
              <a:ext uri="{FF2B5EF4-FFF2-40B4-BE49-F238E27FC236}">
                <a16:creationId xmlns:a16="http://schemas.microsoft.com/office/drawing/2014/main" id="{4F6AB092-2C00-4795-A215-E20A9F7C900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0100" y="4997450"/>
          <a:ext cx="11874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9" name="公式" r:id="rId54" imgW="685800" imgH="215640" progId="Equation.3">
                  <p:embed/>
                </p:oleObj>
              </mc:Choice>
              <mc:Fallback>
                <p:oleObj name="公式" r:id="rId54" imgW="685800" imgH="215640" progId="Equation.3">
                  <p:embed/>
                  <p:pic>
                    <p:nvPicPr>
                      <p:cNvPr id="390189" name="Object 45">
                        <a:extLst>
                          <a:ext uri="{FF2B5EF4-FFF2-40B4-BE49-F238E27FC236}">
                            <a16:creationId xmlns:a16="http://schemas.microsoft.com/office/drawing/2014/main" id="{4F6AB092-2C00-4795-A215-E20A9F7C900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100" y="4997450"/>
                        <a:ext cx="1187450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0" name="Object 46">
            <a:extLst>
              <a:ext uri="{FF2B5EF4-FFF2-40B4-BE49-F238E27FC236}">
                <a16:creationId xmlns:a16="http://schemas.microsoft.com/office/drawing/2014/main" id="{0828FE50-0726-49EC-922D-8D1609704FE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6813" y="4997450"/>
          <a:ext cx="658812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0" name="Equation" r:id="rId56" imgW="380880" imgH="215640" progId="Equation.DSMT4">
                  <p:embed/>
                </p:oleObj>
              </mc:Choice>
              <mc:Fallback>
                <p:oleObj name="Equation" r:id="rId56" imgW="380880" imgH="215640" progId="Equation.DSMT4">
                  <p:embed/>
                  <p:pic>
                    <p:nvPicPr>
                      <p:cNvPr id="390190" name="Object 46">
                        <a:extLst>
                          <a:ext uri="{FF2B5EF4-FFF2-40B4-BE49-F238E27FC236}">
                            <a16:creationId xmlns:a16="http://schemas.microsoft.com/office/drawing/2014/main" id="{0828FE50-0726-49EC-922D-8D1609704FE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6813" y="4997450"/>
                        <a:ext cx="658812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1" name="Object 47">
            <a:extLst>
              <a:ext uri="{FF2B5EF4-FFF2-40B4-BE49-F238E27FC236}">
                <a16:creationId xmlns:a16="http://schemas.microsoft.com/office/drawing/2014/main" id="{DDB7D81F-0034-4461-B244-2C0116E5D6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2838" y="4997450"/>
          <a:ext cx="8143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1" name="公式" r:id="rId58" imgW="469800" imgH="215640" progId="Equation.3">
                  <p:embed/>
                </p:oleObj>
              </mc:Choice>
              <mc:Fallback>
                <p:oleObj name="公式" r:id="rId58" imgW="469800" imgH="215640" progId="Equation.3">
                  <p:embed/>
                  <p:pic>
                    <p:nvPicPr>
                      <p:cNvPr id="390191" name="Object 47">
                        <a:extLst>
                          <a:ext uri="{FF2B5EF4-FFF2-40B4-BE49-F238E27FC236}">
                            <a16:creationId xmlns:a16="http://schemas.microsoft.com/office/drawing/2014/main" id="{DDB7D81F-0034-4461-B244-2C0116E5D61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2838" y="4997450"/>
                        <a:ext cx="8143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2" name="Object 48">
            <a:extLst>
              <a:ext uri="{FF2B5EF4-FFF2-40B4-BE49-F238E27FC236}">
                <a16:creationId xmlns:a16="http://schemas.microsoft.com/office/drawing/2014/main" id="{5FE47B6A-76D4-408A-B19B-B93BF4B922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89513" y="5029200"/>
          <a:ext cx="118903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2" name="公式" r:id="rId60" imgW="685800" imgH="177480" progId="Equation.3">
                  <p:embed/>
                </p:oleObj>
              </mc:Choice>
              <mc:Fallback>
                <p:oleObj name="公式" r:id="rId60" imgW="685800" imgH="177480" progId="Equation.3">
                  <p:embed/>
                  <p:pic>
                    <p:nvPicPr>
                      <p:cNvPr id="390192" name="Object 48">
                        <a:extLst>
                          <a:ext uri="{FF2B5EF4-FFF2-40B4-BE49-F238E27FC236}">
                            <a16:creationId xmlns:a16="http://schemas.microsoft.com/office/drawing/2014/main" id="{5FE47B6A-76D4-408A-B19B-B93BF4B922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9513" y="5029200"/>
                        <a:ext cx="118903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3" name="Object 49">
            <a:extLst>
              <a:ext uri="{FF2B5EF4-FFF2-40B4-BE49-F238E27FC236}">
                <a16:creationId xmlns:a16="http://schemas.microsoft.com/office/drawing/2014/main" id="{C4907A87-0F63-4564-9D42-7E78DAA908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3550" y="5029200"/>
          <a:ext cx="79216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3" name="公式" r:id="rId62" imgW="457200" imgH="177480" progId="Equation.3">
                  <p:embed/>
                </p:oleObj>
              </mc:Choice>
              <mc:Fallback>
                <p:oleObj name="公式" r:id="rId62" imgW="457200" imgH="177480" progId="Equation.3">
                  <p:embed/>
                  <p:pic>
                    <p:nvPicPr>
                      <p:cNvPr id="390193" name="Object 49">
                        <a:extLst>
                          <a:ext uri="{FF2B5EF4-FFF2-40B4-BE49-F238E27FC236}">
                            <a16:creationId xmlns:a16="http://schemas.microsoft.com/office/drawing/2014/main" id="{C4907A87-0F63-4564-9D42-7E78DAA908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83550" y="5029200"/>
                        <a:ext cx="79216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4" name="Object 50">
            <a:extLst>
              <a:ext uri="{FF2B5EF4-FFF2-40B4-BE49-F238E27FC236}">
                <a16:creationId xmlns:a16="http://schemas.microsoft.com/office/drawing/2014/main" id="{2160EAF8-5DC0-4CEE-A2EA-ABB0FAF1D5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75613" y="5378450"/>
          <a:ext cx="7889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4" name="公式" r:id="rId64" imgW="457200" imgH="215640" progId="Equation.3">
                  <p:embed/>
                </p:oleObj>
              </mc:Choice>
              <mc:Fallback>
                <p:oleObj name="公式" r:id="rId64" imgW="457200" imgH="215640" progId="Equation.3">
                  <p:embed/>
                  <p:pic>
                    <p:nvPicPr>
                      <p:cNvPr id="390194" name="Object 50">
                        <a:extLst>
                          <a:ext uri="{FF2B5EF4-FFF2-40B4-BE49-F238E27FC236}">
                            <a16:creationId xmlns:a16="http://schemas.microsoft.com/office/drawing/2014/main" id="{2160EAF8-5DC0-4CEE-A2EA-ABB0FAF1D59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75613" y="5378450"/>
                        <a:ext cx="7889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5" name="Object 51">
            <a:extLst>
              <a:ext uri="{FF2B5EF4-FFF2-40B4-BE49-F238E27FC236}">
                <a16:creationId xmlns:a16="http://schemas.microsoft.com/office/drawing/2014/main" id="{A0E980DC-B157-4C61-9694-6FBD7B53FA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96075" y="5378450"/>
          <a:ext cx="652463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5" name="公式" r:id="rId66" imgW="380880" imgH="215640" progId="Equation.3">
                  <p:embed/>
                </p:oleObj>
              </mc:Choice>
              <mc:Fallback>
                <p:oleObj name="公式" r:id="rId66" imgW="380880" imgH="215640" progId="Equation.3">
                  <p:embed/>
                  <p:pic>
                    <p:nvPicPr>
                      <p:cNvPr id="390195" name="Object 51">
                        <a:extLst>
                          <a:ext uri="{FF2B5EF4-FFF2-40B4-BE49-F238E27FC236}">
                            <a16:creationId xmlns:a16="http://schemas.microsoft.com/office/drawing/2014/main" id="{A0E980DC-B157-4C61-9694-6FBD7B53FA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6075" y="5378450"/>
                        <a:ext cx="652463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6" name="Object 52">
            <a:extLst>
              <a:ext uri="{FF2B5EF4-FFF2-40B4-BE49-F238E27FC236}">
                <a16:creationId xmlns:a16="http://schemas.microsoft.com/office/drawing/2014/main" id="{AEF44D8B-E2EA-4648-BBC7-D612597D82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83163" y="5378450"/>
          <a:ext cx="1182687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6" name="公式" r:id="rId68" imgW="685800" imgH="215640" progId="Equation.3">
                  <p:embed/>
                </p:oleObj>
              </mc:Choice>
              <mc:Fallback>
                <p:oleObj name="公式" r:id="rId68" imgW="685800" imgH="215640" progId="Equation.3">
                  <p:embed/>
                  <p:pic>
                    <p:nvPicPr>
                      <p:cNvPr id="390196" name="Object 52">
                        <a:extLst>
                          <a:ext uri="{FF2B5EF4-FFF2-40B4-BE49-F238E27FC236}">
                            <a16:creationId xmlns:a16="http://schemas.microsoft.com/office/drawing/2014/main" id="{AEF44D8B-E2EA-4648-BBC7-D612597D82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3163" y="5378450"/>
                        <a:ext cx="1182687" cy="369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7" name="Object 53">
            <a:extLst>
              <a:ext uri="{FF2B5EF4-FFF2-40B4-BE49-F238E27FC236}">
                <a16:creationId xmlns:a16="http://schemas.microsoft.com/office/drawing/2014/main" id="{0D17919B-DD7A-49BA-B420-1AF3318190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5410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7" name="公式" r:id="rId70" imgW="457200" imgH="177480" progId="Equation.3">
                  <p:embed/>
                </p:oleObj>
              </mc:Choice>
              <mc:Fallback>
                <p:oleObj name="公式" r:id="rId70" imgW="457200" imgH="177480" progId="Equation.3">
                  <p:embed/>
                  <p:pic>
                    <p:nvPicPr>
                      <p:cNvPr id="390197" name="Object 53">
                        <a:extLst>
                          <a:ext uri="{FF2B5EF4-FFF2-40B4-BE49-F238E27FC236}">
                            <a16:creationId xmlns:a16="http://schemas.microsoft.com/office/drawing/2014/main" id="{0D17919B-DD7A-49BA-B420-1AF3318190E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5410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8" name="Object 54">
            <a:extLst>
              <a:ext uri="{FF2B5EF4-FFF2-40B4-BE49-F238E27FC236}">
                <a16:creationId xmlns:a16="http://schemas.microsoft.com/office/drawing/2014/main" id="{987028C5-2293-4AF0-A551-DE8F0FFE1D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410200"/>
          <a:ext cx="7874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8" name="公式" r:id="rId72" imgW="457200" imgH="177480" progId="Equation.3">
                  <p:embed/>
                </p:oleObj>
              </mc:Choice>
              <mc:Fallback>
                <p:oleObj name="公式" r:id="rId72" imgW="457200" imgH="177480" progId="Equation.3">
                  <p:embed/>
                  <p:pic>
                    <p:nvPicPr>
                      <p:cNvPr id="390198" name="Object 54">
                        <a:extLst>
                          <a:ext uri="{FF2B5EF4-FFF2-40B4-BE49-F238E27FC236}">
                            <a16:creationId xmlns:a16="http://schemas.microsoft.com/office/drawing/2014/main" id="{987028C5-2293-4AF0-A551-DE8F0FFE1D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5410200"/>
                        <a:ext cx="7874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199" name="Object 55">
            <a:extLst>
              <a:ext uri="{FF2B5EF4-FFF2-40B4-BE49-F238E27FC236}">
                <a16:creationId xmlns:a16="http://schemas.microsoft.com/office/drawing/2014/main" id="{174FE672-EE9A-4DAA-927A-E78943E7E3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4100" y="5410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9" name="公式" r:id="rId74" imgW="380880" imgH="177480" progId="Equation.3">
                  <p:embed/>
                </p:oleObj>
              </mc:Choice>
              <mc:Fallback>
                <p:oleObj name="公式" r:id="rId74" imgW="380880" imgH="177480" progId="Equation.3">
                  <p:embed/>
                  <p:pic>
                    <p:nvPicPr>
                      <p:cNvPr id="390199" name="Object 55">
                        <a:extLst>
                          <a:ext uri="{FF2B5EF4-FFF2-40B4-BE49-F238E27FC236}">
                            <a16:creationId xmlns:a16="http://schemas.microsoft.com/office/drawing/2014/main" id="{174FE672-EE9A-4DAA-927A-E78943E7E3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00" y="5410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0" name="Object 56">
            <a:extLst>
              <a:ext uri="{FF2B5EF4-FFF2-40B4-BE49-F238E27FC236}">
                <a16:creationId xmlns:a16="http://schemas.microsoft.com/office/drawing/2014/main" id="{A05F54A4-FCC0-4AF7-8DF8-B8F8536C1A0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5688" y="5791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0" name="公式" r:id="rId76" imgW="380880" imgH="177480" progId="Equation.3">
                  <p:embed/>
                </p:oleObj>
              </mc:Choice>
              <mc:Fallback>
                <p:oleObj name="公式" r:id="rId76" imgW="380880" imgH="177480" progId="Equation.3">
                  <p:embed/>
                  <p:pic>
                    <p:nvPicPr>
                      <p:cNvPr id="390200" name="Object 56">
                        <a:extLst>
                          <a:ext uri="{FF2B5EF4-FFF2-40B4-BE49-F238E27FC236}">
                            <a16:creationId xmlns:a16="http://schemas.microsoft.com/office/drawing/2014/main" id="{A05F54A4-FCC0-4AF7-8DF8-B8F8536C1A0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5688" y="5791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1" name="Object 57">
            <a:extLst>
              <a:ext uri="{FF2B5EF4-FFF2-40B4-BE49-F238E27FC236}">
                <a16:creationId xmlns:a16="http://schemas.microsoft.com/office/drawing/2014/main" id="{F62ADF65-2754-4BA9-B362-69FA0A05B3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06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1" name="公式" r:id="rId78" imgW="457200" imgH="177480" progId="Equation.3">
                  <p:embed/>
                </p:oleObj>
              </mc:Choice>
              <mc:Fallback>
                <p:oleObj name="公式" r:id="rId78" imgW="457200" imgH="177480" progId="Equation.3">
                  <p:embed/>
                  <p:pic>
                    <p:nvPicPr>
                      <p:cNvPr id="390201" name="Object 57">
                        <a:extLst>
                          <a:ext uri="{FF2B5EF4-FFF2-40B4-BE49-F238E27FC236}">
                            <a16:creationId xmlns:a16="http://schemas.microsoft.com/office/drawing/2014/main" id="{F62ADF65-2754-4BA9-B362-69FA0A05B3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06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2" name="Object 58">
            <a:extLst>
              <a:ext uri="{FF2B5EF4-FFF2-40B4-BE49-F238E27FC236}">
                <a16:creationId xmlns:a16="http://schemas.microsoft.com/office/drawing/2014/main" id="{4404AB07-FADF-4B6A-97F0-D43164ADD2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2" name="公式" r:id="rId80" imgW="457200" imgH="177480" progId="Equation.3">
                  <p:embed/>
                </p:oleObj>
              </mc:Choice>
              <mc:Fallback>
                <p:oleObj name="公式" r:id="rId80" imgW="457200" imgH="177480" progId="Equation.3">
                  <p:embed/>
                  <p:pic>
                    <p:nvPicPr>
                      <p:cNvPr id="390202" name="Object 58">
                        <a:extLst>
                          <a:ext uri="{FF2B5EF4-FFF2-40B4-BE49-F238E27FC236}">
                            <a16:creationId xmlns:a16="http://schemas.microsoft.com/office/drawing/2014/main" id="{4404AB07-FADF-4B6A-97F0-D43164ADD2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3" name="Object 59">
            <a:extLst>
              <a:ext uri="{FF2B5EF4-FFF2-40B4-BE49-F238E27FC236}">
                <a16:creationId xmlns:a16="http://schemas.microsoft.com/office/drawing/2014/main" id="{B966A135-A6B5-42D4-BF29-8C5476974F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46688" y="5791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3" name="公式" r:id="rId82" imgW="380880" imgH="177480" progId="Equation.3">
                  <p:embed/>
                </p:oleObj>
              </mc:Choice>
              <mc:Fallback>
                <p:oleObj name="公式" r:id="rId82" imgW="380880" imgH="177480" progId="Equation.3">
                  <p:embed/>
                  <p:pic>
                    <p:nvPicPr>
                      <p:cNvPr id="390203" name="Object 59">
                        <a:extLst>
                          <a:ext uri="{FF2B5EF4-FFF2-40B4-BE49-F238E27FC236}">
                            <a16:creationId xmlns:a16="http://schemas.microsoft.com/office/drawing/2014/main" id="{B966A135-A6B5-42D4-BF29-8C5476974F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46688" y="5791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4" name="Object 60">
            <a:extLst>
              <a:ext uri="{FF2B5EF4-FFF2-40B4-BE49-F238E27FC236}">
                <a16:creationId xmlns:a16="http://schemas.microsoft.com/office/drawing/2014/main" id="{37E0DFEF-97FF-49AA-8A46-37594FDC990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278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4" name="公式" r:id="rId84" imgW="457200" imgH="177480" progId="Equation.3">
                  <p:embed/>
                </p:oleObj>
              </mc:Choice>
              <mc:Fallback>
                <p:oleObj name="公式" r:id="rId84" imgW="457200" imgH="177480" progId="Equation.3">
                  <p:embed/>
                  <p:pic>
                    <p:nvPicPr>
                      <p:cNvPr id="390204" name="Object 60">
                        <a:extLst>
                          <a:ext uri="{FF2B5EF4-FFF2-40B4-BE49-F238E27FC236}">
                            <a16:creationId xmlns:a16="http://schemas.microsoft.com/office/drawing/2014/main" id="{37E0DFEF-97FF-49AA-8A46-37594FDC990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78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5" name="Object 61">
            <a:extLst>
              <a:ext uri="{FF2B5EF4-FFF2-40B4-BE49-F238E27FC236}">
                <a16:creationId xmlns:a16="http://schemas.microsoft.com/office/drawing/2014/main" id="{06CD6C50-5C4E-4E68-A9B1-9503682C23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75613" y="5791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5" name="公式" r:id="rId86" imgW="457200" imgH="177480" progId="Equation.3">
                  <p:embed/>
                </p:oleObj>
              </mc:Choice>
              <mc:Fallback>
                <p:oleObj name="公式" r:id="rId86" imgW="457200" imgH="177480" progId="Equation.3">
                  <p:embed/>
                  <p:pic>
                    <p:nvPicPr>
                      <p:cNvPr id="390205" name="Object 61">
                        <a:extLst>
                          <a:ext uri="{FF2B5EF4-FFF2-40B4-BE49-F238E27FC236}">
                            <a16:creationId xmlns:a16="http://schemas.microsoft.com/office/drawing/2014/main" id="{06CD6C50-5C4E-4E68-A9B1-9503682C234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75613" y="5791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6" name="Object 62">
            <a:extLst>
              <a:ext uri="{FF2B5EF4-FFF2-40B4-BE49-F238E27FC236}">
                <a16:creationId xmlns:a16="http://schemas.microsoft.com/office/drawing/2014/main" id="{16171E0A-E921-4BF5-8389-A9D79BCD02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16700" y="6172200"/>
          <a:ext cx="81121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6" name="公式" r:id="rId88" imgW="469800" imgH="177480" progId="Equation.3">
                  <p:embed/>
                </p:oleObj>
              </mc:Choice>
              <mc:Fallback>
                <p:oleObj name="公式" r:id="rId88" imgW="469800" imgH="177480" progId="Equation.3">
                  <p:embed/>
                  <p:pic>
                    <p:nvPicPr>
                      <p:cNvPr id="390206" name="Object 62">
                        <a:extLst>
                          <a:ext uri="{FF2B5EF4-FFF2-40B4-BE49-F238E27FC236}">
                            <a16:creationId xmlns:a16="http://schemas.microsoft.com/office/drawing/2014/main" id="{16171E0A-E921-4BF5-8389-A9D79BCD02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6700" y="6172200"/>
                        <a:ext cx="811213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7" name="Object 63">
            <a:extLst>
              <a:ext uri="{FF2B5EF4-FFF2-40B4-BE49-F238E27FC236}">
                <a16:creationId xmlns:a16="http://schemas.microsoft.com/office/drawing/2014/main" id="{66B1ACCF-2615-486A-B3DC-893C107C82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37163" y="6172200"/>
          <a:ext cx="6762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7" name="公式" r:id="rId90" imgW="393480" imgH="177480" progId="Equation.3">
                  <p:embed/>
                </p:oleObj>
              </mc:Choice>
              <mc:Fallback>
                <p:oleObj name="公式" r:id="rId90" imgW="393480" imgH="177480" progId="Equation.3">
                  <p:embed/>
                  <p:pic>
                    <p:nvPicPr>
                      <p:cNvPr id="390207" name="Object 63">
                        <a:extLst>
                          <a:ext uri="{FF2B5EF4-FFF2-40B4-BE49-F238E27FC236}">
                            <a16:creationId xmlns:a16="http://schemas.microsoft.com/office/drawing/2014/main" id="{66B1ACCF-2615-486A-B3DC-893C107C82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7163" y="6172200"/>
                        <a:ext cx="6762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8" name="Object 64">
            <a:extLst>
              <a:ext uri="{FF2B5EF4-FFF2-40B4-BE49-F238E27FC236}">
                <a16:creationId xmlns:a16="http://schemas.microsoft.com/office/drawing/2014/main" id="{000D2258-EFEA-47E9-909F-8D67208D99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6172200"/>
          <a:ext cx="78898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8" name="公式" r:id="rId92" imgW="457200" imgH="177480" progId="Equation.3">
                  <p:embed/>
                </p:oleObj>
              </mc:Choice>
              <mc:Fallback>
                <p:oleObj name="公式" r:id="rId92" imgW="457200" imgH="177480" progId="Equation.3">
                  <p:embed/>
                  <p:pic>
                    <p:nvPicPr>
                      <p:cNvPr id="390208" name="Object 64">
                        <a:extLst>
                          <a:ext uri="{FF2B5EF4-FFF2-40B4-BE49-F238E27FC236}">
                            <a16:creationId xmlns:a16="http://schemas.microsoft.com/office/drawing/2014/main" id="{000D2258-EFEA-47E9-909F-8D67208D99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6172200"/>
                        <a:ext cx="788987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09" name="Object 65">
            <a:extLst>
              <a:ext uri="{FF2B5EF4-FFF2-40B4-BE49-F238E27FC236}">
                <a16:creationId xmlns:a16="http://schemas.microsoft.com/office/drawing/2014/main" id="{4B5713A1-188F-4D9C-8114-8CA4BC69F7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51088" y="6172200"/>
          <a:ext cx="8096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9" name="公式" r:id="rId94" imgW="469800" imgH="177480" progId="Equation.3">
                  <p:embed/>
                </p:oleObj>
              </mc:Choice>
              <mc:Fallback>
                <p:oleObj name="公式" r:id="rId94" imgW="469800" imgH="177480" progId="Equation.3">
                  <p:embed/>
                  <p:pic>
                    <p:nvPicPr>
                      <p:cNvPr id="390209" name="Object 65">
                        <a:extLst>
                          <a:ext uri="{FF2B5EF4-FFF2-40B4-BE49-F238E27FC236}">
                            <a16:creationId xmlns:a16="http://schemas.microsoft.com/office/drawing/2014/main" id="{4B5713A1-188F-4D9C-8114-8CA4BC69F74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8" y="6172200"/>
                        <a:ext cx="8096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10" name="Object 66">
            <a:extLst>
              <a:ext uri="{FF2B5EF4-FFF2-40B4-BE49-F238E27FC236}">
                <a16:creationId xmlns:a16="http://schemas.microsoft.com/office/drawing/2014/main" id="{C0CD2ED4-34E9-4691-BEBE-E2AFD55D3AF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5688" y="6172200"/>
          <a:ext cx="6572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90" name="公式" r:id="rId96" imgW="380880" imgH="177480" progId="Equation.3">
                  <p:embed/>
                </p:oleObj>
              </mc:Choice>
              <mc:Fallback>
                <p:oleObj name="公式" r:id="rId96" imgW="380880" imgH="177480" progId="Equation.3">
                  <p:embed/>
                  <p:pic>
                    <p:nvPicPr>
                      <p:cNvPr id="390210" name="Object 66">
                        <a:extLst>
                          <a:ext uri="{FF2B5EF4-FFF2-40B4-BE49-F238E27FC236}">
                            <a16:creationId xmlns:a16="http://schemas.microsoft.com/office/drawing/2014/main" id="{C0CD2ED4-34E9-4691-BEBE-E2AFD55D3AF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5688" y="6172200"/>
                        <a:ext cx="65722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11" name="Object 67">
            <a:extLst>
              <a:ext uri="{FF2B5EF4-FFF2-40B4-BE49-F238E27FC236}">
                <a16:creationId xmlns:a16="http://schemas.microsoft.com/office/drawing/2014/main" id="{17FEED03-D384-4060-A5BF-D1C31CC3A0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8313" y="6172200"/>
          <a:ext cx="7651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91" name="公式" r:id="rId98" imgW="444240" imgH="177480" progId="Equation.3">
                  <p:embed/>
                </p:oleObj>
              </mc:Choice>
              <mc:Fallback>
                <p:oleObj name="公式" r:id="rId98" imgW="444240" imgH="177480" progId="Equation.3">
                  <p:embed/>
                  <p:pic>
                    <p:nvPicPr>
                      <p:cNvPr id="390211" name="Object 67">
                        <a:extLst>
                          <a:ext uri="{FF2B5EF4-FFF2-40B4-BE49-F238E27FC236}">
                            <a16:creationId xmlns:a16="http://schemas.microsoft.com/office/drawing/2014/main" id="{17FEED03-D384-4060-A5BF-D1C31CC3A0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88313" y="6172200"/>
                        <a:ext cx="765175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0212" name="Object 68">
            <a:extLst>
              <a:ext uri="{FF2B5EF4-FFF2-40B4-BE49-F238E27FC236}">
                <a16:creationId xmlns:a16="http://schemas.microsoft.com/office/drawing/2014/main" id="{EE10E46A-049F-4FA8-B7E4-FA1F417F19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5100" y="6172200"/>
          <a:ext cx="4572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92" name="公式" r:id="rId100" imgW="266400" imgH="177480" progId="Equation.3">
                  <p:embed/>
                </p:oleObj>
              </mc:Choice>
              <mc:Fallback>
                <p:oleObj name="公式" r:id="rId100" imgW="266400" imgH="177480" progId="Equation.3">
                  <p:embed/>
                  <p:pic>
                    <p:nvPicPr>
                      <p:cNvPr id="390212" name="Object 68">
                        <a:extLst>
                          <a:ext uri="{FF2B5EF4-FFF2-40B4-BE49-F238E27FC236}">
                            <a16:creationId xmlns:a16="http://schemas.microsoft.com/office/drawing/2014/main" id="{EE10E46A-049F-4FA8-B7E4-FA1F417F19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100" y="6172200"/>
                        <a:ext cx="4572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3DFF226-2495-4C31-B633-E0E64F317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750" r="40087"/>
          <a:stretch/>
        </p:blipFill>
        <p:spPr>
          <a:xfrm rot="5400000">
            <a:off x="1897779" y="-503259"/>
            <a:ext cx="5348442" cy="918051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47EB2C8-968B-4CED-B0DD-998FD58D033B}"/>
              </a:ext>
            </a:extLst>
          </p:cNvPr>
          <p:cNvSpPr/>
          <p:nvPr/>
        </p:nvSpPr>
        <p:spPr bwMode="auto">
          <a:xfrm>
            <a:off x="7326561" y="1927895"/>
            <a:ext cx="936104" cy="576064"/>
          </a:xfrm>
          <a:prstGeom prst="rect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1D980B44-A652-4B2A-BDDE-B94C394B7717}"/>
              </a:ext>
            </a:extLst>
          </p:cNvPr>
          <p:cNvGrpSpPr>
            <a:grpSpLocks/>
          </p:cNvGrpSpPr>
          <p:nvPr/>
        </p:nvGrpSpPr>
        <p:grpSpPr bwMode="auto">
          <a:xfrm>
            <a:off x="179512" y="128671"/>
            <a:ext cx="2165350" cy="1117601"/>
            <a:chOff x="352" y="1584"/>
            <a:chExt cx="1364" cy="704"/>
          </a:xfrm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CD079F35-605C-4BA6-828C-18ABC6CD4E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" y="1584"/>
              <a:ext cx="13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0.01MPa</a:t>
              </a:r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374B5D19-F435-40F9-8CB3-934AB54D9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" y="1920"/>
              <a:ext cx="874" cy="3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 dirty="0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r>
                <a:rPr lang="en-US" altLang="zh-CN" sz="3200" dirty="0">
                  <a:solidFill>
                    <a:srgbClr val="66FF66"/>
                  </a:solidFill>
                  <a:ea typeface="宋体" panose="02010600030101010101" pitchFamily="2" charset="-122"/>
                </a:rPr>
                <a:t>48℃</a:t>
              </a:r>
            </a:p>
          </p:txBody>
        </p:sp>
      </p:grpSp>
      <p:sp>
        <p:nvSpPr>
          <p:cNvPr id="10" name="Rectangle 5">
            <a:extLst>
              <a:ext uri="{FF2B5EF4-FFF2-40B4-BE49-F238E27FC236}">
                <a16:creationId xmlns:a16="http://schemas.microsoft.com/office/drawing/2014/main" id="{AD052EF3-1C46-4997-B13D-9AC141778D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9560" y="418390"/>
            <a:ext cx="22445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如何差值？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C588559A-AA65-4A61-8EC8-6158F8993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016" y="128671"/>
            <a:ext cx="4270721" cy="1175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ea typeface="宋体" panose="02010600030101010101" pitchFamily="2" charset="-122"/>
              </a:rPr>
              <a:t>饱和汽</a:t>
            </a:r>
            <a:r>
              <a:rPr lang="en-US" altLang="zh-CN" sz="3200" i="1" dirty="0">
                <a:ea typeface="宋体" panose="02010600030101010101" pitchFamily="2" charset="-122"/>
              </a:rPr>
              <a:t>t</a:t>
            </a:r>
            <a:r>
              <a:rPr lang="en-US" altLang="zh-CN" sz="3200" baseline="-25000" dirty="0">
                <a:ea typeface="宋体" panose="02010600030101010101" pitchFamily="2" charset="-122"/>
              </a:rPr>
              <a:t>s</a:t>
            </a:r>
            <a:r>
              <a:rPr lang="en-US" altLang="zh-CN" sz="3200" dirty="0">
                <a:ea typeface="宋体" panose="02010600030101010101" pitchFamily="2" charset="-122"/>
              </a:rPr>
              <a:t>=45℃</a:t>
            </a:r>
          </a:p>
          <a:p>
            <a:r>
              <a:rPr lang="zh-CN" altLang="en-US" sz="3200" dirty="0">
                <a:ea typeface="宋体" panose="02010600030101010101" pitchFamily="2" charset="-122"/>
              </a:rPr>
              <a:t>和过热汽</a:t>
            </a:r>
            <a:r>
              <a:rPr lang="en-US" altLang="zh-CN" sz="3200" i="1" dirty="0">
                <a:ea typeface="宋体" panose="02010600030101010101" pitchFamily="2" charset="-122"/>
              </a:rPr>
              <a:t>t</a:t>
            </a:r>
            <a:r>
              <a:rPr lang="en-US" altLang="zh-CN" sz="3200" dirty="0">
                <a:ea typeface="宋体" panose="02010600030101010101" pitchFamily="2" charset="-122"/>
              </a:rPr>
              <a:t>=60℃</a:t>
            </a:r>
            <a:r>
              <a:rPr lang="zh-CN" altLang="en-US" sz="3200" dirty="0">
                <a:ea typeface="宋体" panose="02010600030101010101" pitchFamily="2" charset="-122"/>
              </a:rPr>
              <a:t>做内插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989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26" name="Rectangle 2">
            <a:extLst>
              <a:ext uri="{FF2B5EF4-FFF2-40B4-BE49-F238E27FC236}">
                <a16:creationId xmlns:a16="http://schemas.microsoft.com/office/drawing/2014/main" id="{58B905D4-6831-4849-9DF0-7F45681F8E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如何在图上表示功和热</a:t>
            </a:r>
            <a:endParaRPr lang="zh-CN" altLang="en-US" sz="4800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59427" name="Text Box 3">
            <a:extLst>
              <a:ext uri="{FF2B5EF4-FFF2-40B4-BE49-F238E27FC236}">
                <a16:creationId xmlns:a16="http://schemas.microsoft.com/office/drawing/2014/main" id="{DF49BA9A-B0CC-45C0-8FF6-FD258C9A34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401763"/>
            <a:ext cx="6934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600" i="1">
                <a:solidFill>
                  <a:srgbClr val="66FF66"/>
                </a:solidFill>
                <a:ea typeface="宋体" panose="02010600030101010101" pitchFamily="2" charset="-122"/>
              </a:rPr>
              <a:t>v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图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（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示功图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）：面积代表功</a:t>
            </a:r>
          </a:p>
        </p:txBody>
      </p:sp>
      <p:sp>
        <p:nvSpPr>
          <p:cNvPr id="359428" name="Text Box 4">
            <a:extLst>
              <a:ext uri="{FF2B5EF4-FFF2-40B4-BE49-F238E27FC236}">
                <a16:creationId xmlns:a16="http://schemas.microsoft.com/office/drawing/2014/main" id="{D630AD76-0515-47F3-BF3C-04FA4B3F74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3168650"/>
            <a:ext cx="5029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能否用线段表示热和功</a:t>
            </a:r>
          </a:p>
        </p:txBody>
      </p:sp>
      <p:sp>
        <p:nvSpPr>
          <p:cNvPr id="359430" name="Text Box 6">
            <a:extLst>
              <a:ext uri="{FF2B5EF4-FFF2-40B4-BE49-F238E27FC236}">
                <a16:creationId xmlns:a16="http://schemas.microsoft.com/office/drawing/2014/main" id="{C1A070C1-3F8A-4286-A4C6-2D703AFF05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025650"/>
            <a:ext cx="6934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600" i="1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图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（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示热图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）：面积代表热</a:t>
            </a:r>
          </a:p>
        </p:txBody>
      </p:sp>
      <p:graphicFrame>
        <p:nvGraphicFramePr>
          <p:cNvPr id="359431" name="Object 7">
            <a:extLst>
              <a:ext uri="{FF2B5EF4-FFF2-40B4-BE49-F238E27FC236}">
                <a16:creationId xmlns:a16="http://schemas.microsoft.com/office/drawing/2014/main" id="{8C065985-2AF4-4E74-AA6A-C47C9AEA1B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2743200"/>
          <a:ext cx="814388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572" name="剪辑" r:id="rId3" imgW="1857600" imgH="3995640" progId="MS_ClipArt_Gallery.2">
                  <p:embed/>
                </p:oleObj>
              </mc:Choice>
              <mc:Fallback>
                <p:oleObj name="剪辑" r:id="rId3" imgW="1857600" imgH="3995640" progId="MS_ClipArt_Gallery.2">
                  <p:embed/>
                  <p:pic>
                    <p:nvPicPr>
                      <p:cNvPr id="359431" name="Object 7">
                        <a:extLst>
                          <a:ext uri="{FF2B5EF4-FFF2-40B4-BE49-F238E27FC236}">
                            <a16:creationId xmlns:a16="http://schemas.microsoft.com/office/drawing/2014/main" id="{8C065985-2AF4-4E74-AA6A-C47C9AEA1B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743200"/>
                        <a:ext cx="814388" cy="175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59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9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9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9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427" grpId="0" autoUpdateAnimBg="0"/>
      <p:bldP spid="359428" grpId="0" autoUpdateAnimBg="0"/>
      <p:bldP spid="359430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6">
            <a:extLst>
              <a:ext uri="{FF2B5EF4-FFF2-40B4-BE49-F238E27FC236}">
                <a16:creationId xmlns:a16="http://schemas.microsoft.com/office/drawing/2014/main" id="{840DC3E8-9653-4D6B-BF6B-F83F14348A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28600"/>
            <a:ext cx="8382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600">
                <a:ea typeface="楷体_GB2312" pitchFamily="49" charset="-122"/>
              </a:rPr>
              <a:t>p-v</a:t>
            </a:r>
            <a:r>
              <a:rPr lang="zh-CN" altLang="en-US" sz="3600">
                <a:ea typeface="楷体_GB2312" pitchFamily="49" charset="-122"/>
              </a:rPr>
              <a:t>图，</a:t>
            </a:r>
            <a:r>
              <a:rPr lang="en-US" altLang="zh-CN" sz="3600">
                <a:ea typeface="楷体_GB2312" pitchFamily="49" charset="-122"/>
              </a:rPr>
              <a:t>T-s</a:t>
            </a:r>
            <a:r>
              <a:rPr lang="zh-CN" altLang="en-US" sz="3600">
                <a:ea typeface="楷体_GB2312" pitchFamily="49" charset="-122"/>
              </a:rPr>
              <a:t>图上的水蒸气定压加热过程</a:t>
            </a:r>
          </a:p>
        </p:txBody>
      </p:sp>
      <p:grpSp>
        <p:nvGrpSpPr>
          <p:cNvPr id="82" name="Group 79">
            <a:extLst>
              <a:ext uri="{FF2B5EF4-FFF2-40B4-BE49-F238E27FC236}">
                <a16:creationId xmlns:a16="http://schemas.microsoft.com/office/drawing/2014/main" id="{ACE38497-77EF-4B6E-BBA5-19E2388051B4}"/>
              </a:ext>
            </a:extLst>
          </p:cNvPr>
          <p:cNvGrpSpPr>
            <a:grpSpLocks/>
          </p:cNvGrpSpPr>
          <p:nvPr/>
        </p:nvGrpSpPr>
        <p:grpSpPr bwMode="auto">
          <a:xfrm>
            <a:off x="954088" y="2209800"/>
            <a:ext cx="7123112" cy="3352800"/>
            <a:chOff x="601" y="1392"/>
            <a:chExt cx="4487" cy="2112"/>
          </a:xfrm>
        </p:grpSpPr>
        <p:sp>
          <p:nvSpPr>
            <p:cNvPr id="83" name="Line 80">
              <a:extLst>
                <a:ext uri="{FF2B5EF4-FFF2-40B4-BE49-F238E27FC236}">
                  <a16:creationId xmlns:a16="http://schemas.microsoft.com/office/drawing/2014/main" id="{9A2B4F4C-52C1-476D-B75B-2778756093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01" y="1392"/>
              <a:ext cx="0" cy="21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Line 81">
              <a:extLst>
                <a:ext uri="{FF2B5EF4-FFF2-40B4-BE49-F238E27FC236}">
                  <a16:creationId xmlns:a16="http://schemas.microsoft.com/office/drawing/2014/main" id="{C6FD98F8-3D19-4CC7-9C1C-6FA3D94CC0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1" y="3500"/>
              <a:ext cx="223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" name="Line 82">
              <a:extLst>
                <a:ext uri="{FF2B5EF4-FFF2-40B4-BE49-F238E27FC236}">
                  <a16:creationId xmlns:a16="http://schemas.microsoft.com/office/drawing/2014/main" id="{B3C68A23-DE81-4C7E-95E3-12F267CB86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9" y="1418"/>
              <a:ext cx="0" cy="208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" name="Line 83">
              <a:extLst>
                <a:ext uri="{FF2B5EF4-FFF2-40B4-BE49-F238E27FC236}">
                  <a16:creationId xmlns:a16="http://schemas.microsoft.com/office/drawing/2014/main" id="{5CD546A2-0F06-459D-A989-6934E8A31F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9" y="3504"/>
              <a:ext cx="209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8" name="Text Box 85">
            <a:extLst>
              <a:ext uri="{FF2B5EF4-FFF2-40B4-BE49-F238E27FC236}">
                <a16:creationId xmlns:a16="http://schemas.microsoft.com/office/drawing/2014/main" id="{CD10D6DC-6BDD-452F-9E91-F0440EA87A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54641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79940FE9-ACFA-478E-9121-866838CFF4E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4188" y="2058988"/>
          <a:ext cx="354012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240" name="Equation" r:id="rId3" imgW="152280" imgH="164880" progId="Equation.DSMT4">
                  <p:embed/>
                </p:oleObj>
              </mc:Choice>
              <mc:Fallback>
                <p:oleObj name="Equation" r:id="rId3" imgW="152280" imgH="164880" progId="Equation.DSMT4">
                  <p:embed/>
                  <p:pic>
                    <p:nvPicPr>
                      <p:cNvPr id="89" name="Object 88">
                        <a:extLst>
                          <a:ext uri="{FF2B5EF4-FFF2-40B4-BE49-F238E27FC236}">
                            <a16:creationId xmlns:a16="http://schemas.microsoft.com/office/drawing/2014/main" id="{79940FE9-ACFA-478E-9121-866838CFF4E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188" y="2058988"/>
                        <a:ext cx="354012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194F5C3E-0A9F-49C0-8344-B2305A148C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11625" y="5715000"/>
          <a:ext cx="2667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241" name="Equation" r:id="rId5" imgW="114120" imgH="139680" progId="Equation.DSMT4">
                  <p:embed/>
                </p:oleObj>
              </mc:Choice>
              <mc:Fallback>
                <p:oleObj name="Equation" r:id="rId5" imgW="114120" imgH="139680" progId="Equation.DSMT4">
                  <p:embed/>
                  <p:pic>
                    <p:nvPicPr>
                      <p:cNvPr id="90" name="Object 89">
                        <a:extLst>
                          <a:ext uri="{FF2B5EF4-FFF2-40B4-BE49-F238E27FC236}">
                            <a16:creationId xmlns:a16="http://schemas.microsoft.com/office/drawing/2014/main" id="{194F5C3E-0A9F-49C0-8344-B2305A148C0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1625" y="5715000"/>
                        <a:ext cx="266700" cy="349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84">
            <a:extLst>
              <a:ext uri="{FF2B5EF4-FFF2-40B4-BE49-F238E27FC236}">
                <a16:creationId xmlns:a16="http://schemas.microsoft.com/office/drawing/2014/main" id="{DF80B6B4-4925-4C09-9BEB-1948E01859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2209800"/>
          <a:ext cx="320675" cy="379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242" name="Equation" r:id="rId7" imgW="152280" imgH="152280" progId="Equation.DSMT4">
                  <p:embed/>
                </p:oleObj>
              </mc:Choice>
              <mc:Fallback>
                <p:oleObj name="Equation" r:id="rId7" imgW="152280" imgH="152280" progId="Equation.DSMT4">
                  <p:embed/>
                  <p:pic>
                    <p:nvPicPr>
                      <p:cNvPr id="92" name="Object 84">
                        <a:extLst>
                          <a:ext uri="{FF2B5EF4-FFF2-40B4-BE49-F238E27FC236}">
                            <a16:creationId xmlns:a16="http://schemas.microsoft.com/office/drawing/2014/main" id="{DF80B6B4-4925-4C09-9BEB-1948E01859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2209800"/>
                        <a:ext cx="320675" cy="379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" name="文本框 92">
            <a:extLst>
              <a:ext uri="{FF2B5EF4-FFF2-40B4-BE49-F238E27FC236}">
                <a16:creationId xmlns:a16="http://schemas.microsoft.com/office/drawing/2014/main" id="{33FEF211-4CBB-4EDD-94ED-1DD97A8BE2AA}"/>
              </a:ext>
            </a:extLst>
          </p:cNvPr>
          <p:cNvSpPr txBox="1"/>
          <p:nvPr/>
        </p:nvSpPr>
        <p:spPr>
          <a:xfrm>
            <a:off x="2321191" y="3364846"/>
            <a:ext cx="8803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？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35133835-5596-469C-9BA4-836C241895B5}"/>
              </a:ext>
            </a:extLst>
          </p:cNvPr>
          <p:cNvSpPr txBox="1"/>
          <p:nvPr/>
        </p:nvSpPr>
        <p:spPr>
          <a:xfrm>
            <a:off x="6288517" y="3365036"/>
            <a:ext cx="8803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354097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0" name="Rectangle 2">
            <a:extLst>
              <a:ext uri="{FF2B5EF4-FFF2-40B4-BE49-F238E27FC236}">
                <a16:creationId xmlns:a16="http://schemas.microsoft.com/office/drawing/2014/main" id="{8F381564-D8A0-4F5A-8390-807A524D0E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762000"/>
          </a:xfrm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蒸汽动力循环</a:t>
            </a:r>
            <a:endParaRPr lang="zh-CN" altLang="en-US" sz="6600" b="1">
              <a:ea typeface="楷体_GB2312" pitchFamily="49" charset="-122"/>
            </a:endParaRPr>
          </a:p>
        </p:txBody>
      </p:sp>
      <p:sp>
        <p:nvSpPr>
          <p:cNvPr id="391171" name="Line 3">
            <a:extLst>
              <a:ext uri="{FF2B5EF4-FFF2-40B4-BE49-F238E27FC236}">
                <a16:creationId xmlns:a16="http://schemas.microsoft.com/office/drawing/2014/main" id="{CA0BA746-4CD0-41A1-B4EB-0CDC0063ACCD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267200"/>
            <a:ext cx="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1172" name="Group 4">
            <a:extLst>
              <a:ext uri="{FF2B5EF4-FFF2-40B4-BE49-F238E27FC236}">
                <a16:creationId xmlns:a16="http://schemas.microsoft.com/office/drawing/2014/main" id="{D5C19F10-400B-43CD-A479-5A9A71F671BD}"/>
              </a:ext>
            </a:extLst>
          </p:cNvPr>
          <p:cNvGrpSpPr>
            <a:grpSpLocks/>
          </p:cNvGrpSpPr>
          <p:nvPr/>
        </p:nvGrpSpPr>
        <p:grpSpPr bwMode="auto">
          <a:xfrm>
            <a:off x="330200" y="2209800"/>
            <a:ext cx="4810125" cy="4557713"/>
            <a:chOff x="208" y="1392"/>
            <a:chExt cx="3030" cy="2871"/>
          </a:xfrm>
        </p:grpSpPr>
        <p:sp>
          <p:nvSpPr>
            <p:cNvPr id="391173" name="Rectangle 5">
              <a:extLst>
                <a:ext uri="{FF2B5EF4-FFF2-40B4-BE49-F238E27FC236}">
                  <a16:creationId xmlns:a16="http://schemas.microsoft.com/office/drawing/2014/main" id="{E3F7D098-AF72-400A-AEC6-94A64098B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1968"/>
              <a:ext cx="384" cy="624"/>
            </a:xfrm>
            <a:prstGeom prst="rect">
              <a:avLst/>
            </a:prstGeom>
            <a:solidFill>
              <a:schemeClr val="folHlink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4" name="Line 6">
              <a:extLst>
                <a:ext uri="{FF2B5EF4-FFF2-40B4-BE49-F238E27FC236}">
                  <a16:creationId xmlns:a16="http://schemas.microsoft.com/office/drawing/2014/main" id="{895CF19B-59E3-4B3F-9ECB-6C0CEB87C8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68" y="1824"/>
              <a:ext cx="0" cy="14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5" name="Line 7">
              <a:extLst>
                <a:ext uri="{FF2B5EF4-FFF2-40B4-BE49-F238E27FC236}">
                  <a16:creationId xmlns:a16="http://schemas.microsoft.com/office/drawing/2014/main" id="{E9CE4B15-1F04-4774-8212-8A4B3EFBB0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" y="1728"/>
              <a:ext cx="96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6" name="Line 8">
              <a:extLst>
                <a:ext uri="{FF2B5EF4-FFF2-40B4-BE49-F238E27FC236}">
                  <a16:creationId xmlns:a16="http://schemas.microsoft.com/office/drawing/2014/main" id="{E11D83D3-6B79-4E3E-BB11-2E6E5E352A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1680"/>
              <a:ext cx="144" cy="4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7" name="Line 9">
              <a:extLst>
                <a:ext uri="{FF2B5EF4-FFF2-40B4-BE49-F238E27FC236}">
                  <a16:creationId xmlns:a16="http://schemas.microsoft.com/office/drawing/2014/main" id="{30172BEC-7FAA-43D6-8D9E-650724CBD7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720" y="1584"/>
              <a:ext cx="96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8" name="Line 10">
              <a:extLst>
                <a:ext uri="{FF2B5EF4-FFF2-40B4-BE49-F238E27FC236}">
                  <a16:creationId xmlns:a16="http://schemas.microsoft.com/office/drawing/2014/main" id="{DB5D76F1-2AD8-4437-9D36-CD0D864447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0" y="1392"/>
              <a:ext cx="0" cy="19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79" name="Line 11">
              <a:extLst>
                <a:ext uri="{FF2B5EF4-FFF2-40B4-BE49-F238E27FC236}">
                  <a16:creationId xmlns:a16="http://schemas.microsoft.com/office/drawing/2014/main" id="{7C65725A-DB18-46F0-8DAE-3D36F602BD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1392"/>
              <a:ext cx="124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0" name="Line 12">
              <a:extLst>
                <a:ext uri="{FF2B5EF4-FFF2-40B4-BE49-F238E27FC236}">
                  <a16:creationId xmlns:a16="http://schemas.microsoft.com/office/drawing/2014/main" id="{91B79ED6-C49B-44E9-923B-A5C3BD4358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1392"/>
              <a:ext cx="0" cy="6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1" name="AutoShape 13">
              <a:extLst>
                <a:ext uri="{FF2B5EF4-FFF2-40B4-BE49-F238E27FC236}">
                  <a16:creationId xmlns:a16="http://schemas.microsoft.com/office/drawing/2014/main" id="{BB5B32F5-B15C-446D-A8F4-5C161BD55D5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728" y="2064"/>
              <a:ext cx="864" cy="38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2" name="Line 14">
              <a:extLst>
                <a:ext uri="{FF2B5EF4-FFF2-40B4-BE49-F238E27FC236}">
                  <a16:creationId xmlns:a16="http://schemas.microsoft.com/office/drawing/2014/main" id="{714C2A55-911B-488C-B069-EEDAC1C6E0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2256"/>
              <a:ext cx="24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3" name="Oval 15">
              <a:extLst>
                <a:ext uri="{FF2B5EF4-FFF2-40B4-BE49-F238E27FC236}">
                  <a16:creationId xmlns:a16="http://schemas.microsoft.com/office/drawing/2014/main" id="{3C1941D7-B1C3-4DF8-8C2C-0CC4AB0CE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072"/>
              <a:ext cx="480" cy="480"/>
            </a:xfrm>
            <a:prstGeom prst="ellipse">
              <a:avLst/>
            </a:prstGeom>
            <a:solidFill>
              <a:srgbClr val="FFCC99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4" name="Line 16">
              <a:extLst>
                <a:ext uri="{FF2B5EF4-FFF2-40B4-BE49-F238E27FC236}">
                  <a16:creationId xmlns:a16="http://schemas.microsoft.com/office/drawing/2014/main" id="{E6A465B0-78F5-4B36-BD6B-929E27C11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4" y="3024"/>
              <a:ext cx="480" cy="24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5" name="Line 17">
              <a:extLst>
                <a:ext uri="{FF2B5EF4-FFF2-40B4-BE49-F238E27FC236}">
                  <a16:creationId xmlns:a16="http://schemas.microsoft.com/office/drawing/2014/main" id="{70EC2923-2457-4A74-BB16-E2EB918939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3264"/>
              <a:ext cx="192" cy="4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6" name="Line 18">
              <a:extLst>
                <a:ext uri="{FF2B5EF4-FFF2-40B4-BE49-F238E27FC236}">
                  <a16:creationId xmlns:a16="http://schemas.microsoft.com/office/drawing/2014/main" id="{121A674A-81C3-4AA1-A91E-20FEDA3B05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4" y="3312"/>
              <a:ext cx="192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7" name="Line 19">
              <a:extLst>
                <a:ext uri="{FF2B5EF4-FFF2-40B4-BE49-F238E27FC236}">
                  <a16:creationId xmlns:a16="http://schemas.microsoft.com/office/drawing/2014/main" id="{962FF0B7-412C-46B9-86B5-31B7113C96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3408"/>
              <a:ext cx="480" cy="14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8" name="Line 20">
              <a:extLst>
                <a:ext uri="{FF2B5EF4-FFF2-40B4-BE49-F238E27FC236}">
                  <a16:creationId xmlns:a16="http://schemas.microsoft.com/office/drawing/2014/main" id="{ADFFD057-64D0-4C77-B7A1-7855A401C1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3552"/>
              <a:ext cx="0" cy="24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89" name="Line 21">
              <a:extLst>
                <a:ext uri="{FF2B5EF4-FFF2-40B4-BE49-F238E27FC236}">
                  <a16:creationId xmlns:a16="http://schemas.microsoft.com/office/drawing/2014/main" id="{FAB519E7-E468-4701-A819-A23CF9282D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4" y="3792"/>
              <a:ext cx="77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0" name="Oval 22">
              <a:extLst>
                <a:ext uri="{FF2B5EF4-FFF2-40B4-BE49-F238E27FC236}">
                  <a16:creationId xmlns:a16="http://schemas.microsoft.com/office/drawing/2014/main" id="{BD19D9AB-61A3-43E7-812A-BB8FD508E3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3600"/>
              <a:ext cx="336" cy="336"/>
            </a:xfrm>
            <a:prstGeom prst="ellipse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1" name="Line 23">
              <a:extLst>
                <a:ext uri="{FF2B5EF4-FFF2-40B4-BE49-F238E27FC236}">
                  <a16:creationId xmlns:a16="http://schemas.microsoft.com/office/drawing/2014/main" id="{25181DE0-4B6D-412C-BB31-6EAAFC77D2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68" y="3792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2" name="Line 24">
              <a:extLst>
                <a:ext uri="{FF2B5EF4-FFF2-40B4-BE49-F238E27FC236}">
                  <a16:creationId xmlns:a16="http://schemas.microsoft.com/office/drawing/2014/main" id="{975A2620-8282-4858-A2DC-44959A3E0B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68" y="2592"/>
              <a:ext cx="0" cy="120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3" name="Rectangle 25">
              <a:extLst>
                <a:ext uri="{FF2B5EF4-FFF2-40B4-BE49-F238E27FC236}">
                  <a16:creationId xmlns:a16="http://schemas.microsoft.com/office/drawing/2014/main" id="{ECA2BC85-BCBB-4952-AFDF-21691BB21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" y="1953"/>
              <a:ext cx="340" cy="5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锅</a:t>
              </a:r>
            </a:p>
            <a:p>
              <a:pPr>
                <a:spcBef>
                  <a:spcPct val="0"/>
                </a:spcBef>
              </a:pPr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炉</a:t>
              </a:r>
              <a:endParaRPr lang="zh-CN" altLang="en-US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1194" name="Rectangle 26">
              <a:extLst>
                <a:ext uri="{FF2B5EF4-FFF2-40B4-BE49-F238E27FC236}">
                  <a16:creationId xmlns:a16="http://schemas.microsoft.com/office/drawing/2014/main" id="{AD86C5B6-6AAB-4B04-A8BD-165E7B2255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1" y="1473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chemeClr val="accent1"/>
                  </a:solidFill>
                  <a:ea typeface="宋体" panose="02010600030101010101" pitchFamily="2" charset="-122"/>
                </a:rPr>
                <a:t>汽轮机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1195" name="Line 27">
              <a:extLst>
                <a:ext uri="{FF2B5EF4-FFF2-40B4-BE49-F238E27FC236}">
                  <a16:creationId xmlns:a16="http://schemas.microsoft.com/office/drawing/2014/main" id="{EB14258C-A223-46BE-9BD8-E500720862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2256"/>
              <a:ext cx="24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6" name="Oval 28">
              <a:extLst>
                <a:ext uri="{FF2B5EF4-FFF2-40B4-BE49-F238E27FC236}">
                  <a16:creationId xmlns:a16="http://schemas.microsoft.com/office/drawing/2014/main" id="{1763EB32-DA8B-4443-829A-47FFFFA39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112"/>
              <a:ext cx="288" cy="288"/>
            </a:xfrm>
            <a:prstGeom prst="ellipse">
              <a:avLst/>
            </a:prstGeom>
            <a:solidFill>
              <a:schemeClr val="tx2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7" name="Freeform 29">
              <a:extLst>
                <a:ext uri="{FF2B5EF4-FFF2-40B4-BE49-F238E27FC236}">
                  <a16:creationId xmlns:a16="http://schemas.microsoft.com/office/drawing/2014/main" id="{169E1D29-26D3-4424-B2E5-D9D585056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" y="2152"/>
              <a:ext cx="192" cy="200"/>
            </a:xfrm>
            <a:custGeom>
              <a:avLst/>
              <a:gdLst>
                <a:gd name="T0" fmla="*/ 0 w 192"/>
                <a:gd name="T1" fmla="*/ 152 h 200"/>
                <a:gd name="T2" fmla="*/ 48 w 192"/>
                <a:gd name="T3" fmla="*/ 8 h 200"/>
                <a:gd name="T4" fmla="*/ 96 w 192"/>
                <a:gd name="T5" fmla="*/ 104 h 200"/>
                <a:gd name="T6" fmla="*/ 144 w 192"/>
                <a:gd name="T7" fmla="*/ 200 h 200"/>
                <a:gd name="T8" fmla="*/ 192 w 192"/>
                <a:gd name="T9" fmla="*/ 10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00">
                  <a:moveTo>
                    <a:pt x="0" y="152"/>
                  </a:moveTo>
                  <a:cubicBezTo>
                    <a:pt x="16" y="84"/>
                    <a:pt x="32" y="16"/>
                    <a:pt x="48" y="8"/>
                  </a:cubicBezTo>
                  <a:cubicBezTo>
                    <a:pt x="64" y="0"/>
                    <a:pt x="80" y="72"/>
                    <a:pt x="96" y="104"/>
                  </a:cubicBezTo>
                  <a:cubicBezTo>
                    <a:pt x="112" y="136"/>
                    <a:pt x="128" y="200"/>
                    <a:pt x="144" y="200"/>
                  </a:cubicBezTo>
                  <a:cubicBezTo>
                    <a:pt x="160" y="200"/>
                    <a:pt x="176" y="152"/>
                    <a:pt x="192" y="104"/>
                  </a:cubicBezTo>
                </a:path>
              </a:pathLst>
            </a:custGeom>
            <a:noFill/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1198" name="Rectangle 30">
              <a:extLst>
                <a:ext uri="{FF2B5EF4-FFF2-40B4-BE49-F238E27FC236}">
                  <a16:creationId xmlns:a16="http://schemas.microsoft.com/office/drawing/2014/main" id="{B94A44FF-E955-423E-B742-F3B87E247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7" y="2433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发电机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1199" name="Rectangle 31">
              <a:extLst>
                <a:ext uri="{FF2B5EF4-FFF2-40B4-BE49-F238E27FC236}">
                  <a16:creationId xmlns:a16="http://schemas.microsoft.com/office/drawing/2014/main" id="{906A9FE6-AC64-4AE9-ABC9-440E8CC1CB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5" y="3936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CCFFFF"/>
                  </a:solidFill>
                  <a:ea typeface="宋体" panose="02010600030101010101" pitchFamily="2" charset="-122"/>
                </a:rPr>
                <a:t>给水泵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1200" name="Rectangle 32">
              <a:extLst>
                <a:ext uri="{FF2B5EF4-FFF2-40B4-BE49-F238E27FC236}">
                  <a16:creationId xmlns:a16="http://schemas.microsoft.com/office/drawing/2014/main" id="{07EA6FF9-5C62-4BB0-AE29-F0725421D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2880"/>
              <a:ext cx="337" cy="8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solidFill>
                    <a:srgbClr val="FFCC99"/>
                  </a:solidFill>
                  <a:ea typeface="宋体" panose="02010600030101010101" pitchFamily="2" charset="-122"/>
                </a:rPr>
                <a:t>凝汽器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1201" name="Line 33">
              <a:extLst>
                <a:ext uri="{FF2B5EF4-FFF2-40B4-BE49-F238E27FC236}">
                  <a16:creationId xmlns:a16="http://schemas.microsoft.com/office/drawing/2014/main" id="{7DCB23D1-01ED-4B12-96DD-6A131B8241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96" y="3792"/>
              <a:ext cx="288" cy="0"/>
            </a:xfrm>
            <a:prstGeom prst="line">
              <a:avLst/>
            </a:prstGeom>
            <a:noFill/>
            <a:ln w="12700" cap="sq">
              <a:solidFill>
                <a:schemeClr val="tx2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91202" name="Rectangle 34">
              <a:extLst>
                <a:ext uri="{FF2B5EF4-FFF2-40B4-BE49-F238E27FC236}">
                  <a16:creationId xmlns:a16="http://schemas.microsoft.com/office/drawing/2014/main" id="{8A3CEDFC-14B5-4673-B95E-62E76CD34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" y="1488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过热器</a:t>
              </a:r>
              <a:endParaRPr lang="zh-CN" altLang="en-US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391203" name="Rectangle 35">
            <a:extLst>
              <a:ext uri="{FF2B5EF4-FFF2-40B4-BE49-F238E27FC236}">
                <a16:creationId xmlns:a16="http://schemas.microsoft.com/office/drawing/2014/main" id="{93B8E15C-3ADC-437C-A7FB-1A24128CC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1371600"/>
            <a:ext cx="2057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75000"/>
              </a:spcBef>
            </a:pPr>
            <a:r>
              <a:rPr kumimoji="0" lang="zh-CN" altLang="en-US" sz="3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定压过程</a:t>
            </a:r>
          </a:p>
        </p:txBody>
      </p:sp>
      <p:sp>
        <p:nvSpPr>
          <p:cNvPr id="391204" name="Rectangle 36">
            <a:extLst>
              <a:ext uri="{FF2B5EF4-FFF2-40B4-BE49-F238E27FC236}">
                <a16:creationId xmlns:a16="http://schemas.microsoft.com/office/drawing/2014/main" id="{0D4BC207-2AC5-4DFA-981C-603729FEC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3124200"/>
            <a:ext cx="2514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kumimoji="0" lang="zh-CN" altLang="en-US" sz="3600">
                <a:solidFill>
                  <a:srgbClr val="66FF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等熵过程</a:t>
            </a:r>
          </a:p>
        </p:txBody>
      </p:sp>
      <p:sp>
        <p:nvSpPr>
          <p:cNvPr id="391205" name="AutoShape 37">
            <a:extLst>
              <a:ext uri="{FF2B5EF4-FFF2-40B4-BE49-F238E27FC236}">
                <a16:creationId xmlns:a16="http://schemas.microsoft.com/office/drawing/2014/main" id="{79598691-20CB-4E22-AA15-778B63160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971800"/>
            <a:ext cx="1371600" cy="1447800"/>
          </a:xfrm>
          <a:prstGeom prst="wedgeRoundRectCallout">
            <a:avLst>
              <a:gd name="adj1" fmla="val 303125"/>
              <a:gd name="adj2" fmla="val -125769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91206" name="AutoShape 38">
            <a:extLst>
              <a:ext uri="{FF2B5EF4-FFF2-40B4-BE49-F238E27FC236}">
                <a16:creationId xmlns:a16="http://schemas.microsoft.com/office/drawing/2014/main" id="{59DA9012-F228-4416-852D-E0E5C7091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572000"/>
            <a:ext cx="2057400" cy="1371600"/>
          </a:xfrm>
          <a:prstGeom prst="wedgeRoundRectCallout">
            <a:avLst>
              <a:gd name="adj1" fmla="val 65972"/>
              <a:gd name="adj2" fmla="val -236921"/>
              <a:gd name="adj3" fmla="val 16667"/>
            </a:avLst>
          </a:prstGeom>
          <a:noFill/>
          <a:ln w="38100" cap="sq">
            <a:solidFill>
              <a:srgbClr val="66FF66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graphicFrame>
        <p:nvGraphicFramePr>
          <p:cNvPr id="391207" name="Object 39">
            <a:extLst>
              <a:ext uri="{FF2B5EF4-FFF2-40B4-BE49-F238E27FC236}">
                <a16:creationId xmlns:a16="http://schemas.microsoft.com/office/drawing/2014/main" id="{8AE66090-5147-4233-978B-4F207276AE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3600" y="2209800"/>
          <a:ext cx="282892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600" name="Equation" r:id="rId3" imgW="1054080" imgH="228600" progId="Equation.DSMT4">
                  <p:embed/>
                </p:oleObj>
              </mc:Choice>
              <mc:Fallback>
                <p:oleObj name="Equation" r:id="rId3" imgW="1054080" imgH="228600" progId="Equation.DSMT4">
                  <p:embed/>
                  <p:pic>
                    <p:nvPicPr>
                      <p:cNvPr id="391207" name="Object 39">
                        <a:extLst>
                          <a:ext uri="{FF2B5EF4-FFF2-40B4-BE49-F238E27FC236}">
                            <a16:creationId xmlns:a16="http://schemas.microsoft.com/office/drawing/2014/main" id="{8AE66090-5147-4233-978B-4F207276AE6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2209800"/>
                        <a:ext cx="2828925" cy="6159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1208" name="AutoShape 40">
            <a:extLst>
              <a:ext uri="{FF2B5EF4-FFF2-40B4-BE49-F238E27FC236}">
                <a16:creationId xmlns:a16="http://schemas.microsoft.com/office/drawing/2014/main" id="{79237556-6DB6-4649-B8DF-C9ADF4327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971800"/>
            <a:ext cx="1371600" cy="1447800"/>
          </a:xfrm>
          <a:prstGeom prst="wedgeRoundRectCallout">
            <a:avLst>
              <a:gd name="adj1" fmla="val 303125"/>
              <a:gd name="adj2" fmla="val -125769"/>
              <a:gd name="adj3" fmla="val 16667"/>
            </a:avLst>
          </a:prstGeom>
          <a:noFill/>
          <a:ln w="38100" cap="sq">
            <a:solidFill>
              <a:schemeClr val="bg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91209" name="AutoShape 41">
            <a:extLst>
              <a:ext uri="{FF2B5EF4-FFF2-40B4-BE49-F238E27FC236}">
                <a16:creationId xmlns:a16="http://schemas.microsoft.com/office/drawing/2014/main" id="{AA6CFCC4-94DC-4B36-B3A0-CA7D672FA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572000"/>
            <a:ext cx="2057400" cy="1371600"/>
          </a:xfrm>
          <a:prstGeom prst="wedgeRoundRectCallout">
            <a:avLst>
              <a:gd name="adj1" fmla="val 65972"/>
              <a:gd name="adj2" fmla="val -236921"/>
              <a:gd name="adj3" fmla="val 16667"/>
            </a:avLst>
          </a:prstGeom>
          <a:noFill/>
          <a:ln w="38100" cap="sq">
            <a:solidFill>
              <a:schemeClr val="bg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91210" name="AutoShape 42">
            <a:extLst>
              <a:ext uri="{FF2B5EF4-FFF2-40B4-BE49-F238E27FC236}">
                <a16:creationId xmlns:a16="http://schemas.microsoft.com/office/drawing/2014/main" id="{E37E872E-04ED-4A0C-BE2F-8334313AC1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819400"/>
            <a:ext cx="1219200" cy="1524000"/>
          </a:xfrm>
          <a:prstGeom prst="wedgeRoundRectCallout">
            <a:avLst>
              <a:gd name="adj1" fmla="val 167190"/>
              <a:gd name="adj2" fmla="val -11250"/>
              <a:gd name="adj3" fmla="val 16667"/>
            </a:avLst>
          </a:prstGeom>
          <a:noFill/>
          <a:ln w="38100" cap="sq">
            <a:solidFill>
              <a:srgbClr val="66FF66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91211" name="AutoShape 43">
            <a:extLst>
              <a:ext uri="{FF2B5EF4-FFF2-40B4-BE49-F238E27FC236}">
                <a16:creationId xmlns:a16="http://schemas.microsoft.com/office/drawing/2014/main" id="{3A055FEB-1FFA-41B4-8A04-233F143EF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5638800"/>
            <a:ext cx="1524000" cy="1066800"/>
          </a:xfrm>
          <a:prstGeom prst="wedgeRoundRectCallout">
            <a:avLst>
              <a:gd name="adj1" fmla="val 206250"/>
              <a:gd name="adj2" fmla="val -243602"/>
              <a:gd name="adj3" fmla="val 16667"/>
            </a:avLst>
          </a:prstGeom>
          <a:noFill/>
          <a:ln w="38100" cap="sq">
            <a:solidFill>
              <a:srgbClr val="66FF66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graphicFrame>
        <p:nvGraphicFramePr>
          <p:cNvPr id="391212" name="Object 44">
            <a:extLst>
              <a:ext uri="{FF2B5EF4-FFF2-40B4-BE49-F238E27FC236}">
                <a16:creationId xmlns:a16="http://schemas.microsoft.com/office/drawing/2014/main" id="{927D30BC-4BBC-4876-817C-9D5037F2EE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3600" y="3886200"/>
          <a:ext cx="1601788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601" name="Equation" r:id="rId5" imgW="596880" imgH="228600" progId="Equation.DSMT4">
                  <p:embed/>
                </p:oleObj>
              </mc:Choice>
              <mc:Fallback>
                <p:oleObj name="Equation" r:id="rId5" imgW="596880" imgH="228600" progId="Equation.DSMT4">
                  <p:embed/>
                  <p:pic>
                    <p:nvPicPr>
                      <p:cNvPr id="391212" name="Object 44">
                        <a:extLst>
                          <a:ext uri="{FF2B5EF4-FFF2-40B4-BE49-F238E27FC236}">
                            <a16:creationId xmlns:a16="http://schemas.microsoft.com/office/drawing/2014/main" id="{927D30BC-4BBC-4876-817C-9D5037F2EE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3886200"/>
                        <a:ext cx="1601788" cy="6159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1213" name="Object 45">
            <a:extLst>
              <a:ext uri="{FF2B5EF4-FFF2-40B4-BE49-F238E27FC236}">
                <a16:creationId xmlns:a16="http://schemas.microsoft.com/office/drawing/2014/main" id="{9F398F14-1B10-4BCB-8331-7FE43E2413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3600" y="4716463"/>
          <a:ext cx="1158875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602" name="Equation" r:id="rId7" imgW="431640" imgH="177480" progId="Equation.DSMT4">
                  <p:embed/>
                </p:oleObj>
              </mc:Choice>
              <mc:Fallback>
                <p:oleObj name="Equation" r:id="rId7" imgW="431640" imgH="177480" progId="Equation.DSMT4">
                  <p:embed/>
                  <p:pic>
                    <p:nvPicPr>
                      <p:cNvPr id="391213" name="Object 45">
                        <a:extLst>
                          <a:ext uri="{FF2B5EF4-FFF2-40B4-BE49-F238E27FC236}">
                            <a16:creationId xmlns:a16="http://schemas.microsoft.com/office/drawing/2014/main" id="{9F398F14-1B10-4BCB-8331-7FE43E2413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4716463"/>
                        <a:ext cx="1158875" cy="4794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39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1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1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39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1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1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4" dur="500"/>
                                        <p:tgtEl>
                                          <p:spTgt spid="391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4" dur="500"/>
                                        <p:tgtEl>
                                          <p:spTgt spid="39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1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91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1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1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203" grpId="0" autoUpdateAnimBg="0"/>
      <p:bldP spid="391204" grpId="0" autoUpdateAnimBg="0"/>
      <p:bldP spid="391205" grpId="0" animBg="1" autoUpdateAnimBg="0"/>
      <p:bldP spid="391206" grpId="0" animBg="1" autoUpdateAnimBg="0"/>
      <p:bldP spid="391208" grpId="0" animBg="1" autoUpdateAnimBg="0"/>
      <p:bldP spid="391209" grpId="0" animBg="1" autoUpdateAnimBg="0"/>
      <p:bldP spid="391210" grpId="0" animBg="1" autoUpdateAnimBg="0"/>
      <p:bldP spid="391211" grpId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68AE63-0AC0-43E2-A013-E4241A258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121633"/>
            <a:ext cx="5560034" cy="66147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D670A05-9D0F-403F-8ED4-6D30148E7956}"/>
              </a:ext>
            </a:extLst>
          </p:cNvPr>
          <p:cNvSpPr txBox="1"/>
          <p:nvPr/>
        </p:nvSpPr>
        <p:spPr>
          <a:xfrm>
            <a:off x="30758" y="2852936"/>
            <a:ext cx="30876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6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焓熵图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1953739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>
            <a:extLst>
              <a:ext uri="{FF2B5EF4-FFF2-40B4-BE49-F238E27FC236}">
                <a16:creationId xmlns:a16="http://schemas.microsoft.com/office/drawing/2014/main" id="{9242D0A2-7623-491D-9466-F1B11262DB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焓熵图的画法</a:t>
            </a:r>
            <a:r>
              <a:rPr kumimoji="1" lang="en-US" altLang="zh-CN" sz="48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(1)</a:t>
            </a:r>
            <a:endParaRPr lang="en-US" altLang="zh-CN" sz="4800" b="1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92195" name="Text Box 3">
            <a:extLst>
              <a:ext uri="{FF2B5EF4-FFF2-40B4-BE49-F238E27FC236}">
                <a16:creationId xmlns:a16="http://schemas.microsoft.com/office/drawing/2014/main" id="{9510FF48-A63C-4D8C-A268-5419C11E07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295400"/>
            <a:ext cx="54149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1</a:t>
            </a:r>
            <a:r>
              <a:rPr lang="zh-CN" altLang="en-US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零点：</a:t>
            </a:r>
            <a:r>
              <a:rPr lang="en-US" altLang="zh-CN" sz="3200" i="1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0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，</a:t>
            </a:r>
            <a:r>
              <a:rPr lang="en-US" altLang="zh-CN" sz="3200" i="1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s</a:t>
            </a:r>
            <a:r>
              <a:rPr lang="en-US" altLang="zh-CN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</a:t>
            </a:r>
            <a:r>
              <a:rPr lang="en-US" altLang="zh-CN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0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；</a:t>
            </a:r>
          </a:p>
        </p:txBody>
      </p:sp>
      <p:sp>
        <p:nvSpPr>
          <p:cNvPr id="392196" name="AutoShap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8208E40A-3B23-402A-A883-2F977EE1EC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6019800"/>
            <a:ext cx="7620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2197" name="Text Box 5">
            <a:extLst>
              <a:ext uri="{FF2B5EF4-FFF2-40B4-BE49-F238E27FC236}">
                <a16:creationId xmlns:a16="http://schemas.microsoft.com/office/drawing/2014/main" id="{E98D49E4-5647-4100-AAA0-E41889396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28800"/>
            <a:ext cx="8763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2</a:t>
            </a:r>
            <a:r>
              <a:rPr lang="zh-CN" altLang="en-US" sz="3200">
                <a:solidFill>
                  <a:srgbClr val="66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饱和汽线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（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上界线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）、饱和液线（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下</a:t>
            </a:r>
            <a:r>
              <a:rPr lang="zh-CN" altLang="en-US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界线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）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392198" name="Object 6">
            <a:extLst>
              <a:ext uri="{FF2B5EF4-FFF2-40B4-BE49-F238E27FC236}">
                <a16:creationId xmlns:a16="http://schemas.microsoft.com/office/drawing/2014/main" id="{2701C7FF-6435-4267-B506-0580654BC9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3733800"/>
          <a:ext cx="3340100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5624" name="Equation" r:id="rId4" imgW="1244520" imgH="203040" progId="Equation.DSMT4">
                  <p:embed/>
                </p:oleObj>
              </mc:Choice>
              <mc:Fallback>
                <p:oleObj name="Equation" r:id="rId4" imgW="1244520" imgH="203040" progId="Equation.DSMT4">
                  <p:embed/>
                  <p:pic>
                    <p:nvPicPr>
                      <p:cNvPr id="392198" name="Object 6">
                        <a:extLst>
                          <a:ext uri="{FF2B5EF4-FFF2-40B4-BE49-F238E27FC236}">
                            <a16:creationId xmlns:a16="http://schemas.microsoft.com/office/drawing/2014/main" id="{2701C7FF-6435-4267-B506-0580654BC9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733800"/>
                        <a:ext cx="3340100" cy="5476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2199" name="Line 7">
            <a:extLst>
              <a:ext uri="{FF2B5EF4-FFF2-40B4-BE49-F238E27FC236}">
                <a16:creationId xmlns:a16="http://schemas.microsoft.com/office/drawing/2014/main" id="{4C2980CC-E36C-44C6-A648-CAD9CA67A40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62400" y="3581400"/>
            <a:ext cx="533400" cy="838200"/>
          </a:xfrm>
          <a:prstGeom prst="line">
            <a:avLst/>
          </a:prstGeom>
          <a:noFill/>
          <a:ln w="38100" cap="sq">
            <a:solidFill>
              <a:srgbClr val="0000FF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392200" name="Object 8">
            <a:extLst>
              <a:ext uri="{FF2B5EF4-FFF2-40B4-BE49-F238E27FC236}">
                <a16:creationId xmlns:a16="http://schemas.microsoft.com/office/drawing/2014/main" id="{B042C01C-105A-48CC-971D-D74BBCB074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4419600"/>
          <a:ext cx="2454275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5625" name="Equation" r:id="rId6" imgW="914400" imgH="457200" progId="Equation.DSMT4">
                  <p:embed/>
                </p:oleObj>
              </mc:Choice>
              <mc:Fallback>
                <p:oleObj name="Equation" r:id="rId6" imgW="914400" imgH="457200" progId="Equation.DSMT4">
                  <p:embed/>
                  <p:pic>
                    <p:nvPicPr>
                      <p:cNvPr id="392200" name="Object 8">
                        <a:extLst>
                          <a:ext uri="{FF2B5EF4-FFF2-40B4-BE49-F238E27FC236}">
                            <a16:creationId xmlns:a16="http://schemas.microsoft.com/office/drawing/2014/main" id="{B042C01C-105A-48CC-971D-D74BBCB074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4419600"/>
                        <a:ext cx="2454275" cy="12319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2201" name="Object 9">
            <a:extLst>
              <a:ext uri="{FF2B5EF4-FFF2-40B4-BE49-F238E27FC236}">
                <a16:creationId xmlns:a16="http://schemas.microsoft.com/office/drawing/2014/main" id="{307D36DF-CC55-49F3-912C-FC01A34424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2882900"/>
          <a:ext cx="26924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5626" name="Equation" r:id="rId8" imgW="1002960" imgH="457200" progId="Equation.DSMT4">
                  <p:embed/>
                </p:oleObj>
              </mc:Choice>
              <mc:Fallback>
                <p:oleObj name="Equation" r:id="rId8" imgW="1002960" imgH="457200" progId="Equation.DSMT4">
                  <p:embed/>
                  <p:pic>
                    <p:nvPicPr>
                      <p:cNvPr id="392201" name="Object 9">
                        <a:extLst>
                          <a:ext uri="{FF2B5EF4-FFF2-40B4-BE49-F238E27FC236}">
                            <a16:creationId xmlns:a16="http://schemas.microsoft.com/office/drawing/2014/main" id="{307D36DF-CC55-49F3-912C-FC01A34424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2882900"/>
                        <a:ext cx="2692400" cy="12319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92202" name="Group 10">
            <a:extLst>
              <a:ext uri="{FF2B5EF4-FFF2-40B4-BE49-F238E27FC236}">
                <a16:creationId xmlns:a16="http://schemas.microsoft.com/office/drawing/2014/main" id="{85D1B410-A692-41CA-AB8D-BE8AF6372BD3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2971800"/>
            <a:ext cx="3733800" cy="609600"/>
            <a:chOff x="240" y="1872"/>
            <a:chExt cx="2352" cy="384"/>
          </a:xfrm>
        </p:grpSpPr>
        <p:sp>
          <p:nvSpPr>
            <p:cNvPr id="392203" name="Text Box 11">
              <a:extLst>
                <a:ext uri="{FF2B5EF4-FFF2-40B4-BE49-F238E27FC236}">
                  <a16:creationId xmlns:a16="http://schemas.microsoft.com/office/drawing/2014/main" id="{705ABE66-515F-4E0D-9241-3EEA3D9BCA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1872"/>
              <a:ext cx="235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66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3</a:t>
              </a:r>
              <a:r>
                <a:rPr lang="zh-CN" altLang="en-US" sz="3200">
                  <a:solidFill>
                    <a:srgbClr val="66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、</a:t>
              </a:r>
              <a:r>
                <a:rPr lang="zh-CN" altLang="en-US" sz="3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等压线群：</a:t>
              </a:r>
              <a:r>
                <a:rPr lang="en-US" altLang="zh-CN" sz="3200" i="1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p</a:t>
              </a:r>
              <a:endParaRPr lang="en-US" altLang="zh-CN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392204" name="Oval 12">
              <a:extLst>
                <a:ext uri="{FF2B5EF4-FFF2-40B4-BE49-F238E27FC236}">
                  <a16:creationId xmlns:a16="http://schemas.microsoft.com/office/drawing/2014/main" id="{D0F961FA-D9EB-4B42-A1A5-B26B6E1BE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192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2205" name="Group 13">
            <a:extLst>
              <a:ext uri="{FF2B5EF4-FFF2-40B4-BE49-F238E27FC236}">
                <a16:creationId xmlns:a16="http://schemas.microsoft.com/office/drawing/2014/main" id="{CECD35CC-0735-4907-9279-716F39B36873}"/>
              </a:ext>
            </a:extLst>
          </p:cNvPr>
          <p:cNvGrpSpPr>
            <a:grpSpLocks/>
          </p:cNvGrpSpPr>
          <p:nvPr/>
        </p:nvGrpSpPr>
        <p:grpSpPr bwMode="auto">
          <a:xfrm>
            <a:off x="3660775" y="4419600"/>
            <a:ext cx="4035425" cy="655638"/>
            <a:chOff x="2306" y="2784"/>
            <a:chExt cx="2542" cy="413"/>
          </a:xfrm>
        </p:grpSpPr>
        <p:sp>
          <p:nvSpPr>
            <p:cNvPr id="392206" name="Rectangle 14">
              <a:extLst>
                <a:ext uri="{FF2B5EF4-FFF2-40B4-BE49-F238E27FC236}">
                  <a16:creationId xmlns:a16="http://schemas.microsoft.com/office/drawing/2014/main" id="{8290FC42-F894-41E7-BC72-568226D5E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6" y="2803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两相区</a:t>
              </a:r>
            </a:p>
          </p:txBody>
        </p:sp>
        <p:sp>
          <p:nvSpPr>
            <p:cNvPr id="392207" name="Rectangle 15">
              <a:extLst>
                <a:ext uri="{FF2B5EF4-FFF2-40B4-BE49-F238E27FC236}">
                  <a16:creationId xmlns:a16="http://schemas.microsoft.com/office/drawing/2014/main" id="{2D7C1725-7238-4E05-AA43-E923A38F9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" y="2784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p</a:t>
              </a:r>
            </a:p>
          </p:txBody>
        </p:sp>
        <p:sp>
          <p:nvSpPr>
            <p:cNvPr id="392208" name="Oval 16">
              <a:extLst>
                <a:ext uri="{FF2B5EF4-FFF2-40B4-BE49-F238E27FC236}">
                  <a16:creationId xmlns:a16="http://schemas.microsoft.com/office/drawing/2014/main" id="{F2FEC0CB-259D-44AC-BC90-CABA26B4DF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1" y="2832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2209" name="Rectangle 17">
              <a:extLst>
                <a:ext uri="{FF2B5EF4-FFF2-40B4-BE49-F238E27FC236}">
                  <a16:creationId xmlns:a16="http://schemas.microsoft.com/office/drawing/2014/main" id="{DB132AD4-4B7D-4A6B-B2AE-FE7A155D4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832"/>
              <a:ext cx="115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zh-CN" sz="3200" i="1">
                  <a:solidFill>
                    <a:srgbClr val="66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T=Const</a:t>
              </a:r>
            </a:p>
          </p:txBody>
        </p:sp>
      </p:grpSp>
      <p:sp>
        <p:nvSpPr>
          <p:cNvPr id="392210" name="Rectangle 18">
            <a:extLst>
              <a:ext uri="{FF2B5EF4-FFF2-40B4-BE49-F238E27FC236}">
                <a16:creationId xmlns:a16="http://schemas.microsoft.com/office/drawing/2014/main" id="{4388572F-ABE3-4F1D-8960-20A2A8E9B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4958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斜直线</a:t>
            </a:r>
          </a:p>
        </p:txBody>
      </p:sp>
      <p:grpSp>
        <p:nvGrpSpPr>
          <p:cNvPr id="392211" name="Group 19">
            <a:extLst>
              <a:ext uri="{FF2B5EF4-FFF2-40B4-BE49-F238E27FC236}">
                <a16:creationId xmlns:a16="http://schemas.microsoft.com/office/drawing/2014/main" id="{55AE1298-3261-4BFE-A514-839676F4010F}"/>
              </a:ext>
            </a:extLst>
          </p:cNvPr>
          <p:cNvGrpSpPr>
            <a:grpSpLocks/>
          </p:cNvGrpSpPr>
          <p:nvPr/>
        </p:nvGrpSpPr>
        <p:grpSpPr bwMode="auto">
          <a:xfrm>
            <a:off x="3657600" y="4983163"/>
            <a:ext cx="2057400" cy="579437"/>
            <a:chOff x="2304" y="3139"/>
            <a:chExt cx="1296" cy="365"/>
          </a:xfrm>
        </p:grpSpPr>
        <p:sp>
          <p:nvSpPr>
            <p:cNvPr id="392212" name="Rectangle 20">
              <a:extLst>
                <a:ext uri="{FF2B5EF4-FFF2-40B4-BE49-F238E27FC236}">
                  <a16:creationId xmlns:a16="http://schemas.microsoft.com/office/drawing/2014/main" id="{A86DF86B-D3BA-42BF-8D3F-49BF5112C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139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单相区</a:t>
              </a:r>
            </a:p>
          </p:txBody>
        </p:sp>
        <p:sp>
          <p:nvSpPr>
            <p:cNvPr id="392213" name="Rectangle 21">
              <a:extLst>
                <a:ext uri="{FF2B5EF4-FFF2-40B4-BE49-F238E27FC236}">
                  <a16:creationId xmlns:a16="http://schemas.microsoft.com/office/drawing/2014/main" id="{64273FD4-7649-418B-A7A8-1C3DDF639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" y="3139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s</a:t>
              </a:r>
            </a:p>
          </p:txBody>
        </p:sp>
        <p:sp>
          <p:nvSpPr>
            <p:cNvPr id="392214" name="AutoShape 22">
              <a:extLst>
                <a:ext uri="{FF2B5EF4-FFF2-40B4-BE49-F238E27FC236}">
                  <a16:creationId xmlns:a16="http://schemas.microsoft.com/office/drawing/2014/main" id="{12590901-B70B-4F85-97FE-6E7C17C40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3168"/>
              <a:ext cx="48" cy="288"/>
            </a:xfrm>
            <a:prstGeom prst="upArrow">
              <a:avLst>
                <a:gd name="adj1" fmla="val 50000"/>
                <a:gd name="adj2" fmla="val 150000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2215" name="Group 23">
            <a:extLst>
              <a:ext uri="{FF2B5EF4-FFF2-40B4-BE49-F238E27FC236}">
                <a16:creationId xmlns:a16="http://schemas.microsoft.com/office/drawing/2014/main" id="{4819CBA8-3B2A-40FA-9A7E-1916784BEEE6}"/>
              </a:ext>
            </a:extLst>
          </p:cNvPr>
          <p:cNvGrpSpPr>
            <a:grpSpLocks/>
          </p:cNvGrpSpPr>
          <p:nvPr/>
        </p:nvGrpSpPr>
        <p:grpSpPr bwMode="auto">
          <a:xfrm>
            <a:off x="5892800" y="4983163"/>
            <a:ext cx="584200" cy="579437"/>
            <a:chOff x="3712" y="3139"/>
            <a:chExt cx="368" cy="365"/>
          </a:xfrm>
        </p:grpSpPr>
        <p:sp>
          <p:nvSpPr>
            <p:cNvPr id="392216" name="Rectangle 24">
              <a:extLst>
                <a:ext uri="{FF2B5EF4-FFF2-40B4-BE49-F238E27FC236}">
                  <a16:creationId xmlns:a16="http://schemas.microsoft.com/office/drawing/2014/main" id="{1C691024-3591-4659-A25B-7C1776C22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2" y="3139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66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392217" name="AutoShape 25">
              <a:extLst>
                <a:ext uri="{FF2B5EF4-FFF2-40B4-BE49-F238E27FC236}">
                  <a16:creationId xmlns:a16="http://schemas.microsoft.com/office/drawing/2014/main" id="{638BE27F-F3CE-4724-B2F0-B811D35E77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2" y="3168"/>
              <a:ext cx="48" cy="288"/>
            </a:xfrm>
            <a:prstGeom prst="upArrow">
              <a:avLst>
                <a:gd name="adj1" fmla="val 50000"/>
                <a:gd name="adj2" fmla="val 150000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2218" name="Rectangle 26">
            <a:extLst>
              <a:ext uri="{FF2B5EF4-FFF2-40B4-BE49-F238E27FC236}">
                <a16:creationId xmlns:a16="http://schemas.microsoft.com/office/drawing/2014/main" id="{679F3AEB-5794-4CA1-9656-05CF73DF4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1975" y="5592763"/>
            <a:ext cx="389241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向上翘的发散的线形</a:t>
            </a:r>
          </a:p>
        </p:txBody>
      </p:sp>
      <p:sp>
        <p:nvSpPr>
          <p:cNvPr id="392219" name="Rectangle 27">
            <a:extLst>
              <a:ext uri="{FF2B5EF4-FFF2-40B4-BE49-F238E27FC236}">
                <a16:creationId xmlns:a16="http://schemas.microsoft.com/office/drawing/2014/main" id="{851CCA5D-4C31-483C-B984-8583C2BFF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2362200"/>
            <a:ext cx="53736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C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点为分界点，不在极值点上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2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2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2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2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2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2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2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2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2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2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2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2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2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2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2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92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2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2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2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92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2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2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2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2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92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92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2195" grpId="0" autoUpdateAnimBg="0"/>
      <p:bldP spid="392197" grpId="0" autoUpdateAnimBg="0"/>
      <p:bldP spid="392210" grpId="0" autoUpdateAnimBg="0"/>
      <p:bldP spid="392218" grpId="0" autoUpdateAnimBg="0"/>
      <p:bldP spid="392219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94" name="Rectangle 2">
            <a:extLst>
              <a:ext uri="{FF2B5EF4-FFF2-40B4-BE49-F238E27FC236}">
                <a16:creationId xmlns:a16="http://schemas.microsoft.com/office/drawing/2014/main" id="{2E64DD35-7D54-42E3-82CC-4FA07D4E44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 熵 图</a:t>
            </a:r>
            <a:r>
              <a:rPr kumimoji="1" lang="en-US" altLang="zh-CN" sz="40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Enthalpy-entropy diagram</a:t>
            </a:r>
          </a:p>
        </p:txBody>
      </p:sp>
      <p:sp>
        <p:nvSpPr>
          <p:cNvPr id="366595" name="AutoShape 3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A3A0CED-C51A-464F-A0CC-E4ADEB9D8D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6019800"/>
            <a:ext cx="7620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596" name="Line 4">
            <a:extLst>
              <a:ext uri="{FF2B5EF4-FFF2-40B4-BE49-F238E27FC236}">
                <a16:creationId xmlns:a16="http://schemas.microsoft.com/office/drawing/2014/main" id="{204BF673-0F5B-41FF-B361-4F3BF101FB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1752600"/>
            <a:ext cx="0" cy="358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597" name="Line 5">
            <a:extLst>
              <a:ext uri="{FF2B5EF4-FFF2-40B4-BE49-F238E27FC236}">
                <a16:creationId xmlns:a16="http://schemas.microsoft.com/office/drawing/2014/main" id="{E596B9EF-4B57-4930-852A-DB4EB81C38C7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5334000"/>
            <a:ext cx="51054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598" name="Text Box 6">
            <a:extLst>
              <a:ext uri="{FF2B5EF4-FFF2-40B4-BE49-F238E27FC236}">
                <a16:creationId xmlns:a16="http://schemas.microsoft.com/office/drawing/2014/main" id="{8625D16E-0597-4AF2-ABC8-B9E9B59ECA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524000"/>
            <a:ext cx="381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h</a:t>
            </a:r>
          </a:p>
        </p:txBody>
      </p:sp>
      <p:sp>
        <p:nvSpPr>
          <p:cNvPr id="366599" name="Text Box 7">
            <a:extLst>
              <a:ext uri="{FF2B5EF4-FFF2-40B4-BE49-F238E27FC236}">
                <a16:creationId xmlns:a16="http://schemas.microsoft.com/office/drawing/2014/main" id="{63F7860A-B77B-4A5F-A500-AD60EB40C4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0" y="5334000"/>
            <a:ext cx="533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s</a:t>
            </a:r>
            <a:endParaRPr lang="en-US" altLang="zh-CN" b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366600" name="Oval 8">
            <a:extLst>
              <a:ext uri="{FF2B5EF4-FFF2-40B4-BE49-F238E27FC236}">
                <a16:creationId xmlns:a16="http://schemas.microsoft.com/office/drawing/2014/main" id="{D6B581AF-A694-462D-A637-E478DBA45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9938" y="52895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601" name="Line 9">
            <a:extLst>
              <a:ext uri="{FF2B5EF4-FFF2-40B4-BE49-F238E27FC236}">
                <a16:creationId xmlns:a16="http://schemas.microsoft.com/office/drawing/2014/main" id="{CC2AA0E5-79F3-4244-BC10-156C674A81A9}"/>
              </a:ext>
            </a:extLst>
          </p:cNvPr>
          <p:cNvSpPr>
            <a:spLocks noChangeShapeType="1"/>
          </p:cNvSpPr>
          <p:nvPr/>
        </p:nvSpPr>
        <p:spPr bwMode="auto">
          <a:xfrm rot="33626" flipV="1">
            <a:off x="2078038" y="4019550"/>
            <a:ext cx="838200" cy="1295400"/>
          </a:xfrm>
          <a:prstGeom prst="line">
            <a:avLst/>
          </a:prstGeom>
          <a:noFill/>
          <a:ln w="4445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602" name="Freeform 10">
            <a:extLst>
              <a:ext uri="{FF2B5EF4-FFF2-40B4-BE49-F238E27FC236}">
                <a16:creationId xmlns:a16="http://schemas.microsoft.com/office/drawing/2014/main" id="{BAD0C6EF-3262-408C-A746-95206AE90338}"/>
              </a:ext>
            </a:extLst>
          </p:cNvPr>
          <p:cNvSpPr>
            <a:spLocks/>
          </p:cNvSpPr>
          <p:nvPr/>
        </p:nvSpPr>
        <p:spPr bwMode="auto">
          <a:xfrm rot="33626">
            <a:off x="2921000" y="3584575"/>
            <a:ext cx="3657600" cy="1219200"/>
          </a:xfrm>
          <a:custGeom>
            <a:avLst/>
            <a:gdLst>
              <a:gd name="T0" fmla="*/ 0 w 2304"/>
              <a:gd name="T1" fmla="*/ 288 h 768"/>
              <a:gd name="T2" fmla="*/ 96 w 2304"/>
              <a:gd name="T3" fmla="*/ 144 h 768"/>
              <a:gd name="T4" fmla="*/ 192 w 2304"/>
              <a:gd name="T5" fmla="*/ 48 h 768"/>
              <a:gd name="T6" fmla="*/ 336 w 2304"/>
              <a:gd name="T7" fmla="*/ 0 h 768"/>
              <a:gd name="T8" fmla="*/ 480 w 2304"/>
              <a:gd name="T9" fmla="*/ 48 h 768"/>
              <a:gd name="T10" fmla="*/ 720 w 2304"/>
              <a:gd name="T11" fmla="*/ 240 h 768"/>
              <a:gd name="T12" fmla="*/ 1056 w 2304"/>
              <a:gd name="T13" fmla="*/ 432 h 768"/>
              <a:gd name="T14" fmla="*/ 1776 w 2304"/>
              <a:gd name="T15" fmla="*/ 672 h 768"/>
              <a:gd name="T16" fmla="*/ 2304 w 2304"/>
              <a:gd name="T17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04" h="768">
                <a:moveTo>
                  <a:pt x="0" y="288"/>
                </a:moveTo>
                <a:cubicBezTo>
                  <a:pt x="32" y="236"/>
                  <a:pt x="64" y="184"/>
                  <a:pt x="96" y="144"/>
                </a:cubicBezTo>
                <a:cubicBezTo>
                  <a:pt x="128" y="104"/>
                  <a:pt x="152" y="72"/>
                  <a:pt x="192" y="48"/>
                </a:cubicBezTo>
                <a:cubicBezTo>
                  <a:pt x="232" y="24"/>
                  <a:pt x="288" y="0"/>
                  <a:pt x="336" y="0"/>
                </a:cubicBezTo>
                <a:cubicBezTo>
                  <a:pt x="384" y="0"/>
                  <a:pt x="416" y="8"/>
                  <a:pt x="480" y="48"/>
                </a:cubicBezTo>
                <a:cubicBezTo>
                  <a:pt x="544" y="88"/>
                  <a:pt x="624" y="176"/>
                  <a:pt x="720" y="240"/>
                </a:cubicBezTo>
                <a:cubicBezTo>
                  <a:pt x="816" y="304"/>
                  <a:pt x="880" y="360"/>
                  <a:pt x="1056" y="432"/>
                </a:cubicBezTo>
                <a:cubicBezTo>
                  <a:pt x="1232" y="504"/>
                  <a:pt x="1568" y="616"/>
                  <a:pt x="1776" y="672"/>
                </a:cubicBezTo>
                <a:cubicBezTo>
                  <a:pt x="1984" y="728"/>
                  <a:pt x="2144" y="748"/>
                  <a:pt x="2304" y="768"/>
                </a:cubicBezTo>
              </a:path>
            </a:pathLst>
          </a:custGeom>
          <a:noFill/>
          <a:ln w="4445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603" name="Text Box 11">
            <a:extLst>
              <a:ext uri="{FF2B5EF4-FFF2-40B4-BE49-F238E27FC236}">
                <a16:creationId xmlns:a16="http://schemas.microsoft.com/office/drawing/2014/main" id="{101E2100-339E-4173-BD7A-B43829B1EF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611563"/>
            <a:ext cx="4572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C</a:t>
            </a:r>
          </a:p>
        </p:txBody>
      </p:sp>
      <p:sp>
        <p:nvSpPr>
          <p:cNvPr id="366604" name="Oval 12">
            <a:extLst>
              <a:ext uri="{FF2B5EF4-FFF2-40B4-BE49-F238E27FC236}">
                <a16:creationId xmlns:a16="http://schemas.microsoft.com/office/drawing/2014/main" id="{2AA1F32C-9758-4D57-A2D4-76F2CAE82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5275" y="40386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6605" name="Freeform 13">
            <a:extLst>
              <a:ext uri="{FF2B5EF4-FFF2-40B4-BE49-F238E27FC236}">
                <a16:creationId xmlns:a16="http://schemas.microsoft.com/office/drawing/2014/main" id="{BDA34956-48B5-42A5-B3DE-6F7374684220}"/>
              </a:ext>
            </a:extLst>
          </p:cNvPr>
          <p:cNvSpPr>
            <a:spLocks/>
          </p:cNvSpPr>
          <p:nvPr/>
        </p:nvSpPr>
        <p:spPr bwMode="auto">
          <a:xfrm>
            <a:off x="2514600" y="2362200"/>
            <a:ext cx="1295400" cy="2286000"/>
          </a:xfrm>
          <a:custGeom>
            <a:avLst/>
            <a:gdLst>
              <a:gd name="T0" fmla="*/ 0 w 816"/>
              <a:gd name="T1" fmla="*/ 1440 h 1440"/>
              <a:gd name="T2" fmla="*/ 384 w 816"/>
              <a:gd name="T3" fmla="*/ 864 h 1440"/>
              <a:gd name="T4" fmla="*/ 816 w 816"/>
              <a:gd name="T5" fmla="*/ 0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16" h="1440">
                <a:moveTo>
                  <a:pt x="0" y="1440"/>
                </a:moveTo>
                <a:cubicBezTo>
                  <a:pt x="124" y="1272"/>
                  <a:pt x="248" y="1104"/>
                  <a:pt x="384" y="864"/>
                </a:cubicBezTo>
                <a:cubicBezTo>
                  <a:pt x="520" y="624"/>
                  <a:pt x="668" y="312"/>
                  <a:pt x="816" y="0"/>
                </a:cubicBezTo>
              </a:path>
            </a:pathLst>
          </a:custGeom>
          <a:noFill/>
          <a:ln w="254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366633" name="Group 41">
            <a:extLst>
              <a:ext uri="{FF2B5EF4-FFF2-40B4-BE49-F238E27FC236}">
                <a16:creationId xmlns:a16="http://schemas.microsoft.com/office/drawing/2014/main" id="{603EE442-D619-4169-B511-9392DB33E0C1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2590800"/>
            <a:ext cx="2057400" cy="2743200"/>
            <a:chOff x="1296" y="1632"/>
            <a:chExt cx="1296" cy="1728"/>
          </a:xfrm>
        </p:grpSpPr>
        <p:sp>
          <p:nvSpPr>
            <p:cNvPr id="366610" name="Freeform 18">
              <a:extLst>
                <a:ext uri="{FF2B5EF4-FFF2-40B4-BE49-F238E27FC236}">
                  <a16:creationId xmlns:a16="http://schemas.microsoft.com/office/drawing/2014/main" id="{F7F1BFAA-9241-4377-B376-0B26730AA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" y="1632"/>
              <a:ext cx="288" cy="672"/>
            </a:xfrm>
            <a:custGeom>
              <a:avLst/>
              <a:gdLst>
                <a:gd name="T0" fmla="*/ 0 w 384"/>
                <a:gd name="T1" fmla="*/ 864 h 864"/>
                <a:gd name="T2" fmla="*/ 240 w 384"/>
                <a:gd name="T3" fmla="*/ 384 h 864"/>
                <a:gd name="T4" fmla="*/ 384 w 384"/>
                <a:gd name="T5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4" h="864">
                  <a:moveTo>
                    <a:pt x="0" y="864"/>
                  </a:moveTo>
                  <a:cubicBezTo>
                    <a:pt x="88" y="696"/>
                    <a:pt x="176" y="528"/>
                    <a:pt x="240" y="384"/>
                  </a:cubicBezTo>
                  <a:cubicBezTo>
                    <a:pt x="304" y="240"/>
                    <a:pt x="344" y="120"/>
                    <a:pt x="384" y="0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6614" name="Line 22">
              <a:extLst>
                <a:ext uri="{FF2B5EF4-FFF2-40B4-BE49-F238E27FC236}">
                  <a16:creationId xmlns:a16="http://schemas.microsoft.com/office/drawing/2014/main" id="{AD2AA931-76CE-4867-A397-AF4204241C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2304"/>
              <a:ext cx="1008" cy="10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66642" name="Group 50">
            <a:extLst>
              <a:ext uri="{FF2B5EF4-FFF2-40B4-BE49-F238E27FC236}">
                <a16:creationId xmlns:a16="http://schemas.microsoft.com/office/drawing/2014/main" id="{40173B9F-D472-4B0E-BC0E-0D8BE5DBEB87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2590800"/>
            <a:ext cx="2667000" cy="2743200"/>
            <a:chOff x="1296" y="1632"/>
            <a:chExt cx="1680" cy="1728"/>
          </a:xfrm>
        </p:grpSpPr>
        <p:sp>
          <p:nvSpPr>
            <p:cNvPr id="366611" name="Freeform 19">
              <a:extLst>
                <a:ext uri="{FF2B5EF4-FFF2-40B4-BE49-F238E27FC236}">
                  <a16:creationId xmlns:a16="http://schemas.microsoft.com/office/drawing/2014/main" id="{1B0D0021-6538-4284-A811-8DEED6CDB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" y="1632"/>
              <a:ext cx="480" cy="864"/>
            </a:xfrm>
            <a:custGeom>
              <a:avLst/>
              <a:gdLst>
                <a:gd name="T0" fmla="*/ 0 w 480"/>
                <a:gd name="T1" fmla="*/ 864 h 864"/>
                <a:gd name="T2" fmla="*/ 240 w 480"/>
                <a:gd name="T3" fmla="*/ 576 h 864"/>
                <a:gd name="T4" fmla="*/ 480 w 480"/>
                <a:gd name="T5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864">
                  <a:moveTo>
                    <a:pt x="0" y="864"/>
                  </a:moveTo>
                  <a:cubicBezTo>
                    <a:pt x="80" y="792"/>
                    <a:pt x="160" y="720"/>
                    <a:pt x="240" y="576"/>
                  </a:cubicBezTo>
                  <a:cubicBezTo>
                    <a:pt x="320" y="432"/>
                    <a:pt x="432" y="144"/>
                    <a:pt x="480" y="0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6615" name="Line 23">
              <a:extLst>
                <a:ext uri="{FF2B5EF4-FFF2-40B4-BE49-F238E27FC236}">
                  <a16:creationId xmlns:a16="http://schemas.microsoft.com/office/drawing/2014/main" id="{EA7E6D0B-3019-4D2B-8728-80BA1A2C7A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2496"/>
              <a:ext cx="1200" cy="8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66641" name="Group 49">
            <a:extLst>
              <a:ext uri="{FF2B5EF4-FFF2-40B4-BE49-F238E27FC236}">
                <a16:creationId xmlns:a16="http://schemas.microsoft.com/office/drawing/2014/main" id="{079F7798-07B1-497E-91FE-A7A3BC0EB533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2362200"/>
            <a:ext cx="3429000" cy="2971800"/>
            <a:chOff x="1296" y="1488"/>
            <a:chExt cx="2160" cy="1872"/>
          </a:xfrm>
        </p:grpSpPr>
        <p:sp>
          <p:nvSpPr>
            <p:cNvPr id="366612" name="Freeform 20">
              <a:extLst>
                <a:ext uri="{FF2B5EF4-FFF2-40B4-BE49-F238E27FC236}">
                  <a16:creationId xmlns:a16="http://schemas.microsoft.com/office/drawing/2014/main" id="{363BE5F5-042D-4272-AB06-B70C811C8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6" y="1488"/>
              <a:ext cx="720" cy="1104"/>
            </a:xfrm>
            <a:custGeom>
              <a:avLst/>
              <a:gdLst>
                <a:gd name="T0" fmla="*/ 0 w 720"/>
                <a:gd name="T1" fmla="*/ 1104 h 1104"/>
                <a:gd name="T2" fmla="*/ 336 w 720"/>
                <a:gd name="T3" fmla="*/ 816 h 1104"/>
                <a:gd name="T4" fmla="*/ 720 w 720"/>
                <a:gd name="T5" fmla="*/ 0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0" h="1104">
                  <a:moveTo>
                    <a:pt x="0" y="1104"/>
                  </a:moveTo>
                  <a:cubicBezTo>
                    <a:pt x="108" y="1052"/>
                    <a:pt x="216" y="1000"/>
                    <a:pt x="336" y="816"/>
                  </a:cubicBezTo>
                  <a:cubicBezTo>
                    <a:pt x="456" y="632"/>
                    <a:pt x="588" y="316"/>
                    <a:pt x="720" y="0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6616" name="Line 24">
              <a:extLst>
                <a:ext uri="{FF2B5EF4-FFF2-40B4-BE49-F238E27FC236}">
                  <a16:creationId xmlns:a16="http://schemas.microsoft.com/office/drawing/2014/main" id="{33682B86-BB07-443E-9C92-A11387646C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2592"/>
              <a:ext cx="1440" cy="7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66636" name="Group 44">
            <a:extLst>
              <a:ext uri="{FF2B5EF4-FFF2-40B4-BE49-F238E27FC236}">
                <a16:creationId xmlns:a16="http://schemas.microsoft.com/office/drawing/2014/main" id="{14EB4587-8C82-441D-979F-70784C5869D2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3810000"/>
            <a:ext cx="3886200" cy="1524000"/>
            <a:chOff x="1296" y="2400"/>
            <a:chExt cx="2448" cy="960"/>
          </a:xfrm>
        </p:grpSpPr>
        <p:sp>
          <p:nvSpPr>
            <p:cNvPr id="366613" name="Freeform 21">
              <a:extLst>
                <a:ext uri="{FF2B5EF4-FFF2-40B4-BE49-F238E27FC236}">
                  <a16:creationId xmlns:a16="http://schemas.microsoft.com/office/drawing/2014/main" id="{908FCA8C-8870-47D8-B1C0-20D05B7E36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0" y="2400"/>
              <a:ext cx="384" cy="480"/>
            </a:xfrm>
            <a:custGeom>
              <a:avLst/>
              <a:gdLst>
                <a:gd name="T0" fmla="*/ 0 w 384"/>
                <a:gd name="T1" fmla="*/ 480 h 480"/>
                <a:gd name="T2" fmla="*/ 240 w 384"/>
                <a:gd name="T3" fmla="*/ 288 h 480"/>
                <a:gd name="T4" fmla="*/ 384 w 384"/>
                <a:gd name="T5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4" h="480">
                  <a:moveTo>
                    <a:pt x="0" y="480"/>
                  </a:moveTo>
                  <a:cubicBezTo>
                    <a:pt x="88" y="424"/>
                    <a:pt x="176" y="368"/>
                    <a:pt x="240" y="288"/>
                  </a:cubicBezTo>
                  <a:cubicBezTo>
                    <a:pt x="304" y="208"/>
                    <a:pt x="344" y="104"/>
                    <a:pt x="384" y="0"/>
                  </a:cubicBez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6617" name="Line 25">
              <a:extLst>
                <a:ext uri="{FF2B5EF4-FFF2-40B4-BE49-F238E27FC236}">
                  <a16:creationId xmlns:a16="http://schemas.microsoft.com/office/drawing/2014/main" id="{166AEA36-FEE1-46FC-A006-12DA3153F0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2880"/>
              <a:ext cx="2064" cy="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66639" name="Group 47">
            <a:extLst>
              <a:ext uri="{FF2B5EF4-FFF2-40B4-BE49-F238E27FC236}">
                <a16:creationId xmlns:a16="http://schemas.microsoft.com/office/drawing/2014/main" id="{B66790E2-00CA-437C-AEEC-585DDFE8FDE3}"/>
              </a:ext>
            </a:extLst>
          </p:cNvPr>
          <p:cNvGrpSpPr>
            <a:grpSpLocks/>
          </p:cNvGrpSpPr>
          <p:nvPr/>
        </p:nvGrpSpPr>
        <p:grpSpPr bwMode="auto">
          <a:xfrm>
            <a:off x="4191000" y="1782763"/>
            <a:ext cx="609600" cy="655637"/>
            <a:chOff x="2640" y="1123"/>
            <a:chExt cx="384" cy="413"/>
          </a:xfrm>
        </p:grpSpPr>
        <p:sp>
          <p:nvSpPr>
            <p:cNvPr id="366607" name="Oval 15">
              <a:extLst>
                <a:ext uri="{FF2B5EF4-FFF2-40B4-BE49-F238E27FC236}">
                  <a16:creationId xmlns:a16="http://schemas.microsoft.com/office/drawing/2014/main" id="{789A02CD-E10A-45A8-8832-F086181FFA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1152"/>
              <a:ext cx="384" cy="384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6626" name="Text Box 34">
              <a:extLst>
                <a:ext uri="{FF2B5EF4-FFF2-40B4-BE49-F238E27FC236}">
                  <a16:creationId xmlns:a16="http://schemas.microsoft.com/office/drawing/2014/main" id="{B8E0A3C9-8378-4C28-AE5E-58D9DCA765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935088">
              <a:off x="2688" y="1123"/>
              <a:ext cx="2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p</a:t>
              </a:r>
            </a:p>
          </p:txBody>
        </p:sp>
      </p:grpSp>
      <p:sp>
        <p:nvSpPr>
          <p:cNvPr id="366627" name="Text Box 35">
            <a:extLst>
              <a:ext uri="{FF2B5EF4-FFF2-40B4-BE49-F238E27FC236}">
                <a16:creationId xmlns:a16="http://schemas.microsoft.com/office/drawing/2014/main" id="{FBDBD66C-4FED-4098-891C-E316DB33B0EF}"/>
              </a:ext>
            </a:extLst>
          </p:cNvPr>
          <p:cNvSpPr txBox="1">
            <a:spLocks noChangeArrowheads="1"/>
          </p:cNvSpPr>
          <p:nvPr/>
        </p:nvSpPr>
        <p:spPr bwMode="auto">
          <a:xfrm rot="762460">
            <a:off x="5937250" y="4343400"/>
            <a:ext cx="1066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=1</a:t>
            </a:r>
          </a:p>
        </p:txBody>
      </p:sp>
      <p:sp>
        <p:nvSpPr>
          <p:cNvPr id="366629" name="Text Box 37">
            <a:extLst>
              <a:ext uri="{FF2B5EF4-FFF2-40B4-BE49-F238E27FC236}">
                <a16:creationId xmlns:a16="http://schemas.microsoft.com/office/drawing/2014/main" id="{E22A51A3-F4CE-406B-9374-3D0F61A3337E}"/>
              </a:ext>
            </a:extLst>
          </p:cNvPr>
          <p:cNvSpPr txBox="1">
            <a:spLocks noChangeArrowheads="1"/>
          </p:cNvSpPr>
          <p:nvPr/>
        </p:nvSpPr>
        <p:spPr bwMode="auto">
          <a:xfrm rot="18215173">
            <a:off x="1812132" y="4317206"/>
            <a:ext cx="914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=0</a:t>
            </a:r>
          </a:p>
        </p:txBody>
      </p:sp>
      <p:grpSp>
        <p:nvGrpSpPr>
          <p:cNvPr id="366640" name="Group 48">
            <a:extLst>
              <a:ext uri="{FF2B5EF4-FFF2-40B4-BE49-F238E27FC236}">
                <a16:creationId xmlns:a16="http://schemas.microsoft.com/office/drawing/2014/main" id="{F26E082A-D967-4B5B-B179-B27FECAD1777}"/>
              </a:ext>
            </a:extLst>
          </p:cNvPr>
          <p:cNvGrpSpPr>
            <a:grpSpLocks/>
          </p:cNvGrpSpPr>
          <p:nvPr/>
        </p:nvGrpSpPr>
        <p:grpSpPr bwMode="auto">
          <a:xfrm>
            <a:off x="3276600" y="1752600"/>
            <a:ext cx="1066800" cy="685800"/>
            <a:chOff x="2064" y="1104"/>
            <a:chExt cx="672" cy="432"/>
          </a:xfrm>
        </p:grpSpPr>
        <p:sp>
          <p:nvSpPr>
            <p:cNvPr id="366606" name="Text Box 14">
              <a:extLst>
                <a:ext uri="{FF2B5EF4-FFF2-40B4-BE49-F238E27FC236}">
                  <a16:creationId xmlns:a16="http://schemas.microsoft.com/office/drawing/2014/main" id="{7D6C274F-341A-42DD-A8D2-FA7083DCCA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2" y="1104"/>
              <a:ext cx="6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p</a:t>
              </a:r>
              <a:r>
                <a:rPr lang="en-US" altLang="zh-CN" sz="3200" baseline="-25000">
                  <a:solidFill>
                    <a:srgbClr val="FF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C</a:t>
              </a:r>
            </a:p>
          </p:txBody>
        </p:sp>
        <p:sp>
          <p:nvSpPr>
            <p:cNvPr id="366637" name="Oval 45">
              <a:extLst>
                <a:ext uri="{FF2B5EF4-FFF2-40B4-BE49-F238E27FC236}">
                  <a16:creationId xmlns:a16="http://schemas.microsoft.com/office/drawing/2014/main" id="{38900EB4-D6A7-46FC-9D85-6EE081281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152"/>
              <a:ext cx="384" cy="384"/>
            </a:xfrm>
            <a:prstGeom prst="ellipse">
              <a:avLst/>
            </a:prstGeom>
            <a:noFill/>
            <a:ln w="25400" cap="sq">
              <a:solidFill>
                <a:srgbClr val="FF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66643" name="Rectangle 51">
            <a:extLst>
              <a:ext uri="{FF2B5EF4-FFF2-40B4-BE49-F238E27FC236}">
                <a16:creationId xmlns:a16="http://schemas.microsoft.com/office/drawing/2014/main" id="{355301AC-17C0-42BE-8B01-4E14EC05C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765175"/>
            <a:ext cx="375443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ffectLst>
                  <a:outerShdw blurRad="38100" dist="38100" dir="2700000" algn="tl">
                    <a:srgbClr val="000000"/>
                  </a:outerShdw>
                </a:effectLst>
                <a:ea typeface="楷体_GB2312" pitchFamily="49" charset="-122"/>
              </a:rPr>
              <a:t>Mollier diagram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6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66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6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6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6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6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6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6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66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66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66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6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6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6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66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6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6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6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66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66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6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66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66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66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666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66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66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66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666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666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603" grpId="0" autoUpdateAnimBg="0"/>
      <p:bldP spid="366627" grpId="0" autoUpdateAnimBg="0"/>
      <p:bldP spid="366629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>
            <a:extLst>
              <a:ext uri="{FF2B5EF4-FFF2-40B4-BE49-F238E27FC236}">
                <a16:creationId xmlns:a16="http://schemas.microsoft.com/office/drawing/2014/main" id="{F7D43C3A-8970-4933-9042-A6934E4BC4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焓熵图的画法</a:t>
            </a:r>
            <a:r>
              <a:rPr kumimoji="1" lang="en-US" altLang="zh-CN" sz="48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(2)</a:t>
            </a:r>
            <a:endParaRPr lang="en-US" altLang="zh-CN" sz="4800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93219" name="AutoShape 3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2F1B562C-1F7B-4A1C-B3FD-71B69BFA92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6019800"/>
            <a:ext cx="7620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3220" name="Text Box 4">
            <a:extLst>
              <a:ext uri="{FF2B5EF4-FFF2-40B4-BE49-F238E27FC236}">
                <a16:creationId xmlns:a16="http://schemas.microsoft.com/office/drawing/2014/main" id="{AC978791-8BBF-4EBF-8E1F-F2B70C258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667000"/>
            <a:ext cx="8001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气相区：离饱和态越远，越接近于理想气体</a:t>
            </a:r>
          </a:p>
        </p:txBody>
      </p:sp>
      <p:grpSp>
        <p:nvGrpSpPr>
          <p:cNvPr id="393221" name="Group 5">
            <a:extLst>
              <a:ext uri="{FF2B5EF4-FFF2-40B4-BE49-F238E27FC236}">
                <a16:creationId xmlns:a16="http://schemas.microsoft.com/office/drawing/2014/main" id="{F89AE2BE-48A1-4835-8FB8-D93835128C4F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133600"/>
            <a:ext cx="7391400" cy="609600"/>
            <a:chOff x="480" y="1344"/>
            <a:chExt cx="4656" cy="384"/>
          </a:xfrm>
        </p:grpSpPr>
        <p:sp>
          <p:nvSpPr>
            <p:cNvPr id="393222" name="Text Box 6">
              <a:extLst>
                <a:ext uri="{FF2B5EF4-FFF2-40B4-BE49-F238E27FC236}">
                  <a16:creationId xmlns:a16="http://schemas.microsoft.com/office/drawing/2014/main" id="{1CCDCC7A-6B7C-4A42-BF5B-A8A6472769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" y="1344"/>
              <a:ext cx="46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两相区：</a:t>
              </a:r>
              <a:r>
                <a:rPr lang="en-US" altLang="en-US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、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一一对应，</a:t>
              </a:r>
              <a:r>
                <a:rPr lang="en-US" altLang="en-US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线即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线</a:t>
              </a:r>
            </a:p>
          </p:txBody>
        </p:sp>
        <p:sp>
          <p:nvSpPr>
            <p:cNvPr id="393223" name="Oval 7">
              <a:extLst>
                <a:ext uri="{FF2B5EF4-FFF2-40B4-BE49-F238E27FC236}">
                  <a16:creationId xmlns:a16="http://schemas.microsoft.com/office/drawing/2014/main" id="{E33B29E0-5068-4EE8-AA5E-5A625DA33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2" y="1344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3224" name="Oval 8">
              <a:extLst>
                <a:ext uri="{FF2B5EF4-FFF2-40B4-BE49-F238E27FC236}">
                  <a16:creationId xmlns:a16="http://schemas.microsoft.com/office/drawing/2014/main" id="{710338EC-E6B3-41F3-B1F1-C54350D313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2" y="1392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3225" name="Text Box 9">
            <a:extLst>
              <a:ext uri="{FF2B5EF4-FFF2-40B4-BE49-F238E27FC236}">
                <a16:creationId xmlns:a16="http://schemas.microsoft.com/office/drawing/2014/main" id="{1F73E8D1-5B02-4D2C-AFAA-AF42E1BE92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5410200"/>
            <a:ext cx="7010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在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=0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=1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之间，从</a:t>
            </a:r>
            <a:r>
              <a:rPr lang="en-US" altLang="en-US" sz="3200">
                <a:solidFill>
                  <a:srgbClr val="FFFF66"/>
                </a:solidFill>
                <a:ea typeface="宋体" panose="02010600030101010101" pitchFamily="2" charset="-122"/>
              </a:rPr>
              <a:t>C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点出发的等分线</a:t>
            </a:r>
          </a:p>
        </p:txBody>
      </p:sp>
      <p:grpSp>
        <p:nvGrpSpPr>
          <p:cNvPr id="393226" name="Group 10">
            <a:extLst>
              <a:ext uri="{FF2B5EF4-FFF2-40B4-BE49-F238E27FC236}">
                <a16:creationId xmlns:a16="http://schemas.microsoft.com/office/drawing/2014/main" id="{B67621DA-62C4-4988-8949-7DBCC6D5D919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4114800"/>
            <a:ext cx="7010400" cy="609600"/>
            <a:chOff x="816" y="2592"/>
            <a:chExt cx="4416" cy="384"/>
          </a:xfrm>
        </p:grpSpPr>
        <p:sp>
          <p:nvSpPr>
            <p:cNvPr id="393227" name="Text Box 11">
              <a:extLst>
                <a:ext uri="{FF2B5EF4-FFF2-40B4-BE49-F238E27FC236}">
                  <a16:creationId xmlns:a16="http://schemas.microsoft.com/office/drawing/2014/main" id="{C1D2E660-BE6F-4C7D-AEFD-D5A5375FE0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592"/>
              <a:ext cx="44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同理想气体一样， </a:t>
              </a:r>
              <a:r>
                <a:rPr lang="en-US" altLang="zh-CN" sz="3200" i="1">
                  <a:ea typeface="宋体" panose="02010600030101010101" pitchFamily="2" charset="-122"/>
                </a:rPr>
                <a:t>v</a:t>
              </a:r>
              <a:r>
                <a:rPr lang="en-US" altLang="zh-CN" sz="3200" i="1">
                  <a:solidFill>
                    <a:srgbClr val="FF0000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线比 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线陡</a:t>
              </a:r>
            </a:p>
          </p:txBody>
        </p:sp>
        <p:sp>
          <p:nvSpPr>
            <p:cNvPr id="393228" name="Oval 12">
              <a:extLst>
                <a:ext uri="{FF2B5EF4-FFF2-40B4-BE49-F238E27FC236}">
                  <a16:creationId xmlns:a16="http://schemas.microsoft.com/office/drawing/2014/main" id="{A92F1EAA-2844-4928-AE0A-600C0A6EA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264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3229" name="Oval 13">
              <a:extLst>
                <a:ext uri="{FF2B5EF4-FFF2-40B4-BE49-F238E27FC236}">
                  <a16:creationId xmlns:a16="http://schemas.microsoft.com/office/drawing/2014/main" id="{D315FE91-7227-4D1A-A96D-CC2B46CF6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64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3230" name="Group 14">
            <a:extLst>
              <a:ext uri="{FF2B5EF4-FFF2-40B4-BE49-F238E27FC236}">
                <a16:creationId xmlns:a16="http://schemas.microsoft.com/office/drawing/2014/main" id="{8EBB436A-CEAF-4C89-98E2-5F929BE4DB92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1447800"/>
            <a:ext cx="2667000" cy="579438"/>
            <a:chOff x="384" y="912"/>
            <a:chExt cx="1680" cy="365"/>
          </a:xfrm>
        </p:grpSpPr>
        <p:sp>
          <p:nvSpPr>
            <p:cNvPr id="393231" name="Text Box 15">
              <a:extLst>
                <a:ext uri="{FF2B5EF4-FFF2-40B4-BE49-F238E27FC236}">
                  <a16:creationId xmlns:a16="http://schemas.microsoft.com/office/drawing/2014/main" id="{ECF34D45-969F-4681-A36A-3B179B52F0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912"/>
              <a:ext cx="139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4</a:t>
              </a:r>
              <a:r>
                <a:rPr lang="zh-CN" altLang="en-US" sz="3200">
                  <a:solidFill>
                    <a:srgbClr val="66FF66"/>
                  </a:solidFill>
                  <a:ea typeface="宋体" panose="02010600030101010101" pitchFamily="2" charset="-122"/>
                </a:rPr>
                <a:t>、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定温线</a:t>
              </a:r>
            </a:p>
          </p:txBody>
        </p:sp>
        <p:sp>
          <p:nvSpPr>
            <p:cNvPr id="393232" name="Rectangle 16">
              <a:extLst>
                <a:ext uri="{FF2B5EF4-FFF2-40B4-BE49-F238E27FC236}">
                  <a16:creationId xmlns:a16="http://schemas.microsoft.com/office/drawing/2014/main" id="{9FB8FBEE-9CDB-41D9-86F1-B0A110CB4B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912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endParaRPr lang="en-US" altLang="zh-CN" sz="3200" i="1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3233" name="Oval 17">
              <a:extLst>
                <a:ext uri="{FF2B5EF4-FFF2-40B4-BE49-F238E27FC236}">
                  <a16:creationId xmlns:a16="http://schemas.microsoft.com/office/drawing/2014/main" id="{63FD7590-1A39-40A3-B7B5-C18E77AE22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912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3234" name="Group 18">
            <a:extLst>
              <a:ext uri="{FF2B5EF4-FFF2-40B4-BE49-F238E27FC236}">
                <a16:creationId xmlns:a16="http://schemas.microsoft.com/office/drawing/2014/main" id="{B0233899-5861-4EEB-B512-4888FAFDB347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3382963"/>
            <a:ext cx="2743200" cy="625475"/>
            <a:chOff x="432" y="2131"/>
            <a:chExt cx="1728" cy="394"/>
          </a:xfrm>
        </p:grpSpPr>
        <p:sp>
          <p:nvSpPr>
            <p:cNvPr id="393235" name="Text Box 19">
              <a:extLst>
                <a:ext uri="{FF2B5EF4-FFF2-40B4-BE49-F238E27FC236}">
                  <a16:creationId xmlns:a16="http://schemas.microsoft.com/office/drawing/2014/main" id="{C78C60B8-46F6-45B1-ACC4-7CB6C5084D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2160"/>
              <a:ext cx="17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5</a:t>
              </a:r>
              <a:r>
                <a:rPr lang="zh-CN" altLang="en-US" sz="3200">
                  <a:solidFill>
                    <a:srgbClr val="66FF66"/>
                  </a:solidFill>
                  <a:ea typeface="宋体" panose="02010600030101010101" pitchFamily="2" charset="-122"/>
                </a:rPr>
                <a:t>、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等容线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  <a:hlinkClick r:id="rId4" action="ppaction://hlinksldjump"/>
              </a:endParaRPr>
            </a:p>
          </p:txBody>
        </p:sp>
        <p:sp>
          <p:nvSpPr>
            <p:cNvPr id="393236" name="Rectangle 20">
              <a:extLst>
                <a:ext uri="{FF2B5EF4-FFF2-40B4-BE49-F238E27FC236}">
                  <a16:creationId xmlns:a16="http://schemas.microsoft.com/office/drawing/2014/main" id="{76F62CF8-4B7F-4298-AF08-6020F40CA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6" y="2131"/>
              <a:ext cx="23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393237" name="Oval 21">
              <a:extLst>
                <a:ext uri="{FF2B5EF4-FFF2-40B4-BE49-F238E27FC236}">
                  <a16:creationId xmlns:a16="http://schemas.microsoft.com/office/drawing/2014/main" id="{43A8A44B-3370-4C1A-B1F8-E4555AD6BA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216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3238" name="Group 22">
            <a:extLst>
              <a:ext uri="{FF2B5EF4-FFF2-40B4-BE49-F238E27FC236}">
                <a16:creationId xmlns:a16="http://schemas.microsoft.com/office/drawing/2014/main" id="{77BEFC1C-9D42-4894-8793-04A1B4F742D7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4754563"/>
            <a:ext cx="3048000" cy="655637"/>
            <a:chOff x="432" y="2995"/>
            <a:chExt cx="1920" cy="413"/>
          </a:xfrm>
        </p:grpSpPr>
        <p:sp>
          <p:nvSpPr>
            <p:cNvPr id="393239" name="Text Box 23">
              <a:extLst>
                <a:ext uri="{FF2B5EF4-FFF2-40B4-BE49-F238E27FC236}">
                  <a16:creationId xmlns:a16="http://schemas.microsoft.com/office/drawing/2014/main" id="{7BC28CF3-669A-471B-9053-AC07166543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3024"/>
              <a:ext cx="18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6</a:t>
              </a:r>
              <a:r>
                <a:rPr lang="zh-CN" altLang="en-US" sz="3200">
                  <a:solidFill>
                    <a:srgbClr val="66FF66"/>
                  </a:solidFill>
                  <a:ea typeface="宋体" panose="02010600030101010101" pitchFamily="2" charset="-122"/>
                </a:rPr>
                <a:t>、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等干度线</a:t>
              </a:r>
            </a:p>
          </p:txBody>
        </p:sp>
        <p:sp>
          <p:nvSpPr>
            <p:cNvPr id="393240" name="Rectangle 24">
              <a:extLst>
                <a:ext uri="{FF2B5EF4-FFF2-40B4-BE49-F238E27FC236}">
                  <a16:creationId xmlns:a16="http://schemas.microsoft.com/office/drawing/2014/main" id="{269C8E27-F8E0-468B-9036-591B9E208C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2995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x</a:t>
              </a:r>
            </a:p>
          </p:txBody>
        </p:sp>
        <p:sp>
          <p:nvSpPr>
            <p:cNvPr id="393241" name="Oval 25">
              <a:extLst>
                <a:ext uri="{FF2B5EF4-FFF2-40B4-BE49-F238E27FC236}">
                  <a16:creationId xmlns:a16="http://schemas.microsoft.com/office/drawing/2014/main" id="{82BC5E6C-84B4-47F8-8522-08A010B43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3072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FF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aphicFrame>
        <p:nvGraphicFramePr>
          <p:cNvPr id="26" name="Object 11">
            <a:extLst>
              <a:ext uri="{FF2B5EF4-FFF2-40B4-BE49-F238E27FC236}">
                <a16:creationId xmlns:a16="http://schemas.microsoft.com/office/drawing/2014/main" id="{3B6EB64A-32DC-4FB6-A8C3-6720C23222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4288" y="3246438"/>
          <a:ext cx="1436393" cy="435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6644" name="Equation" r:id="rId5" imgW="583920" imgH="203040" progId="Equation.DSMT4">
                  <p:embed/>
                </p:oleObj>
              </mc:Choice>
              <mc:Fallback>
                <p:oleObj name="Equation" r:id="rId5" imgW="583920" imgH="203040" progId="Equation.DSMT4">
                  <p:embed/>
                  <p:pic>
                    <p:nvPicPr>
                      <p:cNvPr id="26" name="Object 11">
                        <a:extLst>
                          <a:ext uri="{FF2B5EF4-FFF2-40B4-BE49-F238E27FC236}">
                            <a16:creationId xmlns:a16="http://schemas.microsoft.com/office/drawing/2014/main" id="{3B6EB64A-32DC-4FB6-A8C3-6720C23222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4288" y="3246438"/>
                        <a:ext cx="1436393" cy="43584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3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3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3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3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3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93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93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3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3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3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93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93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3220" grpId="0" autoUpdateAnimBg="0"/>
      <p:bldP spid="393225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>
            <a:extLst>
              <a:ext uri="{FF2B5EF4-FFF2-40B4-BE49-F238E27FC236}">
                <a16:creationId xmlns:a16="http://schemas.microsoft.com/office/drawing/2014/main" id="{5A7096C9-A073-427E-A55D-2AA3E0519A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 熵 图</a:t>
            </a:r>
            <a:r>
              <a:rPr kumimoji="1" lang="en-US" altLang="zh-CN" sz="40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Enthalpy-entropy diagram</a:t>
            </a:r>
          </a:p>
        </p:txBody>
      </p:sp>
      <p:sp>
        <p:nvSpPr>
          <p:cNvPr id="394243" name="AutoShape 3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567DEEB-5201-40D8-B8B9-1CA36DA65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6019800"/>
            <a:ext cx="7620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44" name="Line 4">
            <a:extLst>
              <a:ext uri="{FF2B5EF4-FFF2-40B4-BE49-F238E27FC236}">
                <a16:creationId xmlns:a16="http://schemas.microsoft.com/office/drawing/2014/main" id="{FF509972-D6D0-44E4-A7B8-6B082E72D66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1752600"/>
            <a:ext cx="0" cy="358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45" name="Line 5">
            <a:extLst>
              <a:ext uri="{FF2B5EF4-FFF2-40B4-BE49-F238E27FC236}">
                <a16:creationId xmlns:a16="http://schemas.microsoft.com/office/drawing/2014/main" id="{A8A1C75B-337E-4D33-A34D-1F79DA4E5791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5334000"/>
            <a:ext cx="51054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46" name="Text Box 6">
            <a:extLst>
              <a:ext uri="{FF2B5EF4-FFF2-40B4-BE49-F238E27FC236}">
                <a16:creationId xmlns:a16="http://schemas.microsoft.com/office/drawing/2014/main" id="{2621CCDC-3582-4881-BA1F-75CF66D49C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524000"/>
            <a:ext cx="381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h</a:t>
            </a:r>
          </a:p>
        </p:txBody>
      </p:sp>
      <p:sp>
        <p:nvSpPr>
          <p:cNvPr id="394247" name="Text Box 7">
            <a:extLst>
              <a:ext uri="{FF2B5EF4-FFF2-40B4-BE49-F238E27FC236}">
                <a16:creationId xmlns:a16="http://schemas.microsoft.com/office/drawing/2014/main" id="{C14E1A4B-2D69-4404-A1BD-98474EA65E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0" y="5334000"/>
            <a:ext cx="533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s</a:t>
            </a:r>
            <a:endParaRPr lang="en-US" altLang="zh-CN" b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394248" name="Line 8">
            <a:extLst>
              <a:ext uri="{FF2B5EF4-FFF2-40B4-BE49-F238E27FC236}">
                <a16:creationId xmlns:a16="http://schemas.microsoft.com/office/drawing/2014/main" id="{A567070C-0E4A-4950-87A9-4DA492701542}"/>
              </a:ext>
            </a:extLst>
          </p:cNvPr>
          <p:cNvSpPr>
            <a:spLocks noChangeShapeType="1"/>
          </p:cNvSpPr>
          <p:nvPr/>
        </p:nvSpPr>
        <p:spPr bwMode="auto">
          <a:xfrm rot="33626" flipV="1">
            <a:off x="2078038" y="4019550"/>
            <a:ext cx="838200" cy="1295400"/>
          </a:xfrm>
          <a:prstGeom prst="line">
            <a:avLst/>
          </a:prstGeom>
          <a:noFill/>
          <a:ln w="4445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49" name="Freeform 9">
            <a:extLst>
              <a:ext uri="{FF2B5EF4-FFF2-40B4-BE49-F238E27FC236}">
                <a16:creationId xmlns:a16="http://schemas.microsoft.com/office/drawing/2014/main" id="{CDE105DF-922A-4BAF-892A-A483B1985DE4}"/>
              </a:ext>
            </a:extLst>
          </p:cNvPr>
          <p:cNvSpPr>
            <a:spLocks/>
          </p:cNvSpPr>
          <p:nvPr/>
        </p:nvSpPr>
        <p:spPr bwMode="auto">
          <a:xfrm rot="33626">
            <a:off x="2921000" y="3584575"/>
            <a:ext cx="3657600" cy="1219200"/>
          </a:xfrm>
          <a:custGeom>
            <a:avLst/>
            <a:gdLst>
              <a:gd name="T0" fmla="*/ 0 w 2304"/>
              <a:gd name="T1" fmla="*/ 288 h 768"/>
              <a:gd name="T2" fmla="*/ 96 w 2304"/>
              <a:gd name="T3" fmla="*/ 144 h 768"/>
              <a:gd name="T4" fmla="*/ 192 w 2304"/>
              <a:gd name="T5" fmla="*/ 48 h 768"/>
              <a:gd name="T6" fmla="*/ 336 w 2304"/>
              <a:gd name="T7" fmla="*/ 0 h 768"/>
              <a:gd name="T8" fmla="*/ 480 w 2304"/>
              <a:gd name="T9" fmla="*/ 48 h 768"/>
              <a:gd name="T10" fmla="*/ 720 w 2304"/>
              <a:gd name="T11" fmla="*/ 240 h 768"/>
              <a:gd name="T12" fmla="*/ 1056 w 2304"/>
              <a:gd name="T13" fmla="*/ 432 h 768"/>
              <a:gd name="T14" fmla="*/ 1776 w 2304"/>
              <a:gd name="T15" fmla="*/ 672 h 768"/>
              <a:gd name="T16" fmla="*/ 2304 w 2304"/>
              <a:gd name="T17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04" h="768">
                <a:moveTo>
                  <a:pt x="0" y="288"/>
                </a:moveTo>
                <a:cubicBezTo>
                  <a:pt x="32" y="236"/>
                  <a:pt x="64" y="184"/>
                  <a:pt x="96" y="144"/>
                </a:cubicBezTo>
                <a:cubicBezTo>
                  <a:pt x="128" y="104"/>
                  <a:pt x="152" y="72"/>
                  <a:pt x="192" y="48"/>
                </a:cubicBezTo>
                <a:cubicBezTo>
                  <a:pt x="232" y="24"/>
                  <a:pt x="288" y="0"/>
                  <a:pt x="336" y="0"/>
                </a:cubicBezTo>
                <a:cubicBezTo>
                  <a:pt x="384" y="0"/>
                  <a:pt x="416" y="8"/>
                  <a:pt x="480" y="48"/>
                </a:cubicBezTo>
                <a:cubicBezTo>
                  <a:pt x="544" y="88"/>
                  <a:pt x="624" y="176"/>
                  <a:pt x="720" y="240"/>
                </a:cubicBezTo>
                <a:cubicBezTo>
                  <a:pt x="816" y="304"/>
                  <a:pt x="880" y="360"/>
                  <a:pt x="1056" y="432"/>
                </a:cubicBezTo>
                <a:cubicBezTo>
                  <a:pt x="1232" y="504"/>
                  <a:pt x="1568" y="616"/>
                  <a:pt x="1776" y="672"/>
                </a:cubicBezTo>
                <a:cubicBezTo>
                  <a:pt x="1984" y="728"/>
                  <a:pt x="2144" y="748"/>
                  <a:pt x="2304" y="768"/>
                </a:cubicBezTo>
              </a:path>
            </a:pathLst>
          </a:custGeom>
          <a:noFill/>
          <a:ln w="4445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0" name="Text Box 10">
            <a:extLst>
              <a:ext uri="{FF2B5EF4-FFF2-40B4-BE49-F238E27FC236}">
                <a16:creationId xmlns:a16="http://schemas.microsoft.com/office/drawing/2014/main" id="{E31C3BA4-98C1-46FC-B710-AF695029E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611563"/>
            <a:ext cx="4572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C</a:t>
            </a:r>
          </a:p>
        </p:txBody>
      </p:sp>
      <p:sp>
        <p:nvSpPr>
          <p:cNvPr id="394251" name="Oval 11">
            <a:extLst>
              <a:ext uri="{FF2B5EF4-FFF2-40B4-BE49-F238E27FC236}">
                <a16:creationId xmlns:a16="http://schemas.microsoft.com/office/drawing/2014/main" id="{12889B60-5349-4D1F-881D-F9C7AF378E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0386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2" name="Freeform 12">
            <a:extLst>
              <a:ext uri="{FF2B5EF4-FFF2-40B4-BE49-F238E27FC236}">
                <a16:creationId xmlns:a16="http://schemas.microsoft.com/office/drawing/2014/main" id="{1A212D4A-381E-48E4-A77F-BC5F7E9800B1}"/>
              </a:ext>
            </a:extLst>
          </p:cNvPr>
          <p:cNvSpPr>
            <a:spLocks/>
          </p:cNvSpPr>
          <p:nvPr/>
        </p:nvSpPr>
        <p:spPr bwMode="auto">
          <a:xfrm>
            <a:off x="3657600" y="2590800"/>
            <a:ext cx="457200" cy="1066800"/>
          </a:xfrm>
          <a:custGeom>
            <a:avLst/>
            <a:gdLst>
              <a:gd name="T0" fmla="*/ 0 w 384"/>
              <a:gd name="T1" fmla="*/ 864 h 864"/>
              <a:gd name="T2" fmla="*/ 240 w 384"/>
              <a:gd name="T3" fmla="*/ 384 h 864"/>
              <a:gd name="T4" fmla="*/ 384 w 384"/>
              <a:gd name="T5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4" h="864">
                <a:moveTo>
                  <a:pt x="0" y="864"/>
                </a:moveTo>
                <a:cubicBezTo>
                  <a:pt x="88" y="696"/>
                  <a:pt x="176" y="528"/>
                  <a:pt x="240" y="384"/>
                </a:cubicBezTo>
                <a:cubicBezTo>
                  <a:pt x="304" y="240"/>
                  <a:pt x="344" y="120"/>
                  <a:pt x="384" y="0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3" name="Freeform 13">
            <a:extLst>
              <a:ext uri="{FF2B5EF4-FFF2-40B4-BE49-F238E27FC236}">
                <a16:creationId xmlns:a16="http://schemas.microsoft.com/office/drawing/2014/main" id="{69249DEE-B99C-4591-8823-B5BF95086BED}"/>
              </a:ext>
            </a:extLst>
          </p:cNvPr>
          <p:cNvSpPr>
            <a:spLocks/>
          </p:cNvSpPr>
          <p:nvPr/>
        </p:nvSpPr>
        <p:spPr bwMode="auto">
          <a:xfrm>
            <a:off x="3962400" y="2590800"/>
            <a:ext cx="762000" cy="1371600"/>
          </a:xfrm>
          <a:custGeom>
            <a:avLst/>
            <a:gdLst>
              <a:gd name="T0" fmla="*/ 0 w 480"/>
              <a:gd name="T1" fmla="*/ 864 h 864"/>
              <a:gd name="T2" fmla="*/ 240 w 480"/>
              <a:gd name="T3" fmla="*/ 576 h 864"/>
              <a:gd name="T4" fmla="*/ 480 w 480"/>
              <a:gd name="T5" fmla="*/ 0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0" h="864">
                <a:moveTo>
                  <a:pt x="0" y="864"/>
                </a:moveTo>
                <a:cubicBezTo>
                  <a:pt x="80" y="792"/>
                  <a:pt x="160" y="720"/>
                  <a:pt x="240" y="576"/>
                </a:cubicBezTo>
                <a:cubicBezTo>
                  <a:pt x="320" y="432"/>
                  <a:pt x="432" y="144"/>
                  <a:pt x="480" y="0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4" name="Freeform 14">
            <a:extLst>
              <a:ext uri="{FF2B5EF4-FFF2-40B4-BE49-F238E27FC236}">
                <a16:creationId xmlns:a16="http://schemas.microsoft.com/office/drawing/2014/main" id="{8E2D40DC-DAEE-4293-B9EF-CCB08D75F71C}"/>
              </a:ext>
            </a:extLst>
          </p:cNvPr>
          <p:cNvSpPr>
            <a:spLocks/>
          </p:cNvSpPr>
          <p:nvPr/>
        </p:nvSpPr>
        <p:spPr bwMode="auto">
          <a:xfrm>
            <a:off x="4343400" y="2362200"/>
            <a:ext cx="1143000" cy="1752600"/>
          </a:xfrm>
          <a:custGeom>
            <a:avLst/>
            <a:gdLst>
              <a:gd name="T0" fmla="*/ 0 w 720"/>
              <a:gd name="T1" fmla="*/ 1104 h 1104"/>
              <a:gd name="T2" fmla="*/ 336 w 720"/>
              <a:gd name="T3" fmla="*/ 816 h 1104"/>
              <a:gd name="T4" fmla="*/ 720 w 720"/>
              <a:gd name="T5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20" h="1104">
                <a:moveTo>
                  <a:pt x="0" y="1104"/>
                </a:moveTo>
                <a:cubicBezTo>
                  <a:pt x="108" y="1052"/>
                  <a:pt x="216" y="1000"/>
                  <a:pt x="336" y="816"/>
                </a:cubicBezTo>
                <a:cubicBezTo>
                  <a:pt x="456" y="632"/>
                  <a:pt x="588" y="316"/>
                  <a:pt x="720" y="0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5" name="Freeform 15">
            <a:extLst>
              <a:ext uri="{FF2B5EF4-FFF2-40B4-BE49-F238E27FC236}">
                <a16:creationId xmlns:a16="http://schemas.microsoft.com/office/drawing/2014/main" id="{F8918987-3786-4B1D-85C2-5AA267069BA9}"/>
              </a:ext>
            </a:extLst>
          </p:cNvPr>
          <p:cNvSpPr>
            <a:spLocks/>
          </p:cNvSpPr>
          <p:nvPr/>
        </p:nvSpPr>
        <p:spPr bwMode="auto">
          <a:xfrm>
            <a:off x="5334000" y="3810000"/>
            <a:ext cx="609600" cy="762000"/>
          </a:xfrm>
          <a:custGeom>
            <a:avLst/>
            <a:gdLst>
              <a:gd name="T0" fmla="*/ 0 w 384"/>
              <a:gd name="T1" fmla="*/ 480 h 480"/>
              <a:gd name="T2" fmla="*/ 240 w 384"/>
              <a:gd name="T3" fmla="*/ 288 h 480"/>
              <a:gd name="T4" fmla="*/ 384 w 384"/>
              <a:gd name="T5" fmla="*/ 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4" h="480">
                <a:moveTo>
                  <a:pt x="0" y="480"/>
                </a:moveTo>
                <a:cubicBezTo>
                  <a:pt x="88" y="424"/>
                  <a:pt x="176" y="368"/>
                  <a:pt x="240" y="288"/>
                </a:cubicBezTo>
                <a:cubicBezTo>
                  <a:pt x="304" y="208"/>
                  <a:pt x="344" y="104"/>
                  <a:pt x="384" y="0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6" name="Line 16">
            <a:extLst>
              <a:ext uri="{FF2B5EF4-FFF2-40B4-BE49-F238E27FC236}">
                <a16:creationId xmlns:a16="http://schemas.microsoft.com/office/drawing/2014/main" id="{36DAB167-0E8F-46E1-BE04-BB70C8A346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3657600"/>
            <a:ext cx="1600200" cy="1676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7" name="Line 17">
            <a:extLst>
              <a:ext uri="{FF2B5EF4-FFF2-40B4-BE49-F238E27FC236}">
                <a16:creationId xmlns:a16="http://schemas.microsoft.com/office/drawing/2014/main" id="{72E3BDF5-348C-4DFC-940E-69586D8D77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3962400"/>
            <a:ext cx="1905000" cy="1371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8" name="Line 18">
            <a:extLst>
              <a:ext uri="{FF2B5EF4-FFF2-40B4-BE49-F238E27FC236}">
                <a16:creationId xmlns:a16="http://schemas.microsoft.com/office/drawing/2014/main" id="{FEBCF3A2-DF04-4F64-949C-7C616CCAF2D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4114800"/>
            <a:ext cx="2286000" cy="1219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59" name="Line 19">
            <a:extLst>
              <a:ext uri="{FF2B5EF4-FFF2-40B4-BE49-F238E27FC236}">
                <a16:creationId xmlns:a16="http://schemas.microsoft.com/office/drawing/2014/main" id="{C2BC5112-27E2-4059-B35D-0E5579AC52A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4572000"/>
            <a:ext cx="3276600" cy="762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0" name="Freeform 20">
            <a:extLst>
              <a:ext uri="{FF2B5EF4-FFF2-40B4-BE49-F238E27FC236}">
                <a16:creationId xmlns:a16="http://schemas.microsoft.com/office/drawing/2014/main" id="{F9506DDC-B0B1-48AE-80FF-C79A0487647B}"/>
              </a:ext>
            </a:extLst>
          </p:cNvPr>
          <p:cNvSpPr>
            <a:spLocks/>
          </p:cNvSpPr>
          <p:nvPr/>
        </p:nvSpPr>
        <p:spPr bwMode="auto">
          <a:xfrm>
            <a:off x="3657600" y="3048000"/>
            <a:ext cx="2438400" cy="609600"/>
          </a:xfrm>
          <a:custGeom>
            <a:avLst/>
            <a:gdLst>
              <a:gd name="T0" fmla="*/ 0 w 1536"/>
              <a:gd name="T1" fmla="*/ 384 h 384"/>
              <a:gd name="T2" fmla="*/ 576 w 1536"/>
              <a:gd name="T3" fmla="*/ 96 h 384"/>
              <a:gd name="T4" fmla="*/ 1536 w 1536"/>
              <a:gd name="T5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36" h="384">
                <a:moveTo>
                  <a:pt x="0" y="384"/>
                </a:moveTo>
                <a:cubicBezTo>
                  <a:pt x="160" y="272"/>
                  <a:pt x="320" y="160"/>
                  <a:pt x="576" y="96"/>
                </a:cubicBezTo>
                <a:cubicBezTo>
                  <a:pt x="832" y="32"/>
                  <a:pt x="1184" y="16"/>
                  <a:pt x="1536" y="0"/>
                </a:cubicBezTo>
              </a:path>
            </a:pathLst>
          </a:cu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1" name="Freeform 21">
            <a:extLst>
              <a:ext uri="{FF2B5EF4-FFF2-40B4-BE49-F238E27FC236}">
                <a16:creationId xmlns:a16="http://schemas.microsoft.com/office/drawing/2014/main" id="{6437F3D6-5EA0-4199-BB66-792DF70B2286}"/>
              </a:ext>
            </a:extLst>
          </p:cNvPr>
          <p:cNvSpPr>
            <a:spLocks/>
          </p:cNvSpPr>
          <p:nvPr/>
        </p:nvSpPr>
        <p:spPr bwMode="auto">
          <a:xfrm>
            <a:off x="3962400" y="3352800"/>
            <a:ext cx="2209800" cy="609600"/>
          </a:xfrm>
          <a:custGeom>
            <a:avLst/>
            <a:gdLst>
              <a:gd name="T0" fmla="*/ 0 w 1392"/>
              <a:gd name="T1" fmla="*/ 384 h 384"/>
              <a:gd name="T2" fmla="*/ 480 w 1392"/>
              <a:gd name="T3" fmla="*/ 144 h 384"/>
              <a:gd name="T4" fmla="*/ 1392 w 1392"/>
              <a:gd name="T5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92" h="384">
                <a:moveTo>
                  <a:pt x="0" y="384"/>
                </a:moveTo>
                <a:cubicBezTo>
                  <a:pt x="124" y="296"/>
                  <a:pt x="248" y="208"/>
                  <a:pt x="480" y="144"/>
                </a:cubicBezTo>
                <a:cubicBezTo>
                  <a:pt x="712" y="80"/>
                  <a:pt x="1052" y="40"/>
                  <a:pt x="1392" y="0"/>
                </a:cubicBezTo>
              </a:path>
            </a:pathLst>
          </a:cu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2" name="Freeform 22">
            <a:extLst>
              <a:ext uri="{FF2B5EF4-FFF2-40B4-BE49-F238E27FC236}">
                <a16:creationId xmlns:a16="http://schemas.microsoft.com/office/drawing/2014/main" id="{21EC3727-BC13-4EC7-9915-FF336D40B63E}"/>
              </a:ext>
            </a:extLst>
          </p:cNvPr>
          <p:cNvSpPr>
            <a:spLocks/>
          </p:cNvSpPr>
          <p:nvPr/>
        </p:nvSpPr>
        <p:spPr bwMode="auto">
          <a:xfrm>
            <a:off x="5334000" y="4267200"/>
            <a:ext cx="1066800" cy="304800"/>
          </a:xfrm>
          <a:custGeom>
            <a:avLst/>
            <a:gdLst>
              <a:gd name="T0" fmla="*/ 0 w 672"/>
              <a:gd name="T1" fmla="*/ 192 h 192"/>
              <a:gd name="T2" fmla="*/ 384 w 672"/>
              <a:gd name="T3" fmla="*/ 48 h 192"/>
              <a:gd name="T4" fmla="*/ 672 w 672"/>
              <a:gd name="T5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192">
                <a:moveTo>
                  <a:pt x="0" y="192"/>
                </a:moveTo>
                <a:cubicBezTo>
                  <a:pt x="136" y="136"/>
                  <a:pt x="272" y="80"/>
                  <a:pt x="384" y="48"/>
                </a:cubicBezTo>
                <a:cubicBezTo>
                  <a:pt x="496" y="16"/>
                  <a:pt x="584" y="8"/>
                  <a:pt x="672" y="0"/>
                </a:cubicBezTo>
              </a:path>
            </a:pathLst>
          </a:cu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3" name="Freeform 23">
            <a:extLst>
              <a:ext uri="{FF2B5EF4-FFF2-40B4-BE49-F238E27FC236}">
                <a16:creationId xmlns:a16="http://schemas.microsoft.com/office/drawing/2014/main" id="{92CDD6E8-5B33-4B53-93E9-4DEA633DF44D}"/>
              </a:ext>
            </a:extLst>
          </p:cNvPr>
          <p:cNvSpPr>
            <a:spLocks/>
          </p:cNvSpPr>
          <p:nvPr/>
        </p:nvSpPr>
        <p:spPr bwMode="auto">
          <a:xfrm rot="33626">
            <a:off x="2898775" y="3871913"/>
            <a:ext cx="2590800" cy="1079500"/>
          </a:xfrm>
          <a:custGeom>
            <a:avLst/>
            <a:gdLst>
              <a:gd name="T0" fmla="*/ 0 w 1632"/>
              <a:gd name="T1" fmla="*/ 104 h 680"/>
              <a:gd name="T2" fmla="*/ 192 w 1632"/>
              <a:gd name="T3" fmla="*/ 8 h 680"/>
              <a:gd name="T4" fmla="*/ 432 w 1632"/>
              <a:gd name="T5" fmla="*/ 56 h 680"/>
              <a:gd name="T6" fmla="*/ 768 w 1632"/>
              <a:gd name="T7" fmla="*/ 344 h 680"/>
              <a:gd name="T8" fmla="*/ 1152 w 1632"/>
              <a:gd name="T9" fmla="*/ 536 h 680"/>
              <a:gd name="T10" fmla="*/ 1632 w 1632"/>
              <a:gd name="T11" fmla="*/ 680 h 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32" h="680">
                <a:moveTo>
                  <a:pt x="0" y="104"/>
                </a:moveTo>
                <a:cubicBezTo>
                  <a:pt x="60" y="60"/>
                  <a:pt x="120" y="16"/>
                  <a:pt x="192" y="8"/>
                </a:cubicBezTo>
                <a:cubicBezTo>
                  <a:pt x="264" y="0"/>
                  <a:pt x="336" y="0"/>
                  <a:pt x="432" y="56"/>
                </a:cubicBezTo>
                <a:cubicBezTo>
                  <a:pt x="528" y="112"/>
                  <a:pt x="648" y="264"/>
                  <a:pt x="768" y="344"/>
                </a:cubicBezTo>
                <a:cubicBezTo>
                  <a:pt x="888" y="424"/>
                  <a:pt x="1008" y="480"/>
                  <a:pt x="1152" y="536"/>
                </a:cubicBezTo>
                <a:cubicBezTo>
                  <a:pt x="1296" y="592"/>
                  <a:pt x="1464" y="636"/>
                  <a:pt x="1632" y="680"/>
                </a:cubicBezTo>
              </a:path>
            </a:pathLst>
          </a:custGeom>
          <a:noFill/>
          <a:ln w="2540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4" name="Freeform 24">
            <a:extLst>
              <a:ext uri="{FF2B5EF4-FFF2-40B4-BE49-F238E27FC236}">
                <a16:creationId xmlns:a16="http://schemas.microsoft.com/office/drawing/2014/main" id="{176476E0-D7E3-4E1B-AC44-C89413A8A9CB}"/>
              </a:ext>
            </a:extLst>
          </p:cNvPr>
          <p:cNvSpPr>
            <a:spLocks/>
          </p:cNvSpPr>
          <p:nvPr/>
        </p:nvSpPr>
        <p:spPr bwMode="auto">
          <a:xfrm rot="33626">
            <a:off x="2897188" y="4019550"/>
            <a:ext cx="1752600" cy="1003300"/>
          </a:xfrm>
          <a:custGeom>
            <a:avLst/>
            <a:gdLst>
              <a:gd name="T0" fmla="*/ 0 w 1104"/>
              <a:gd name="T1" fmla="*/ 56 h 632"/>
              <a:gd name="T2" fmla="*/ 144 w 1104"/>
              <a:gd name="T3" fmla="*/ 8 h 632"/>
              <a:gd name="T4" fmla="*/ 336 w 1104"/>
              <a:gd name="T5" fmla="*/ 104 h 632"/>
              <a:gd name="T6" fmla="*/ 576 w 1104"/>
              <a:gd name="T7" fmla="*/ 344 h 632"/>
              <a:gd name="T8" fmla="*/ 864 w 1104"/>
              <a:gd name="T9" fmla="*/ 536 h 632"/>
              <a:gd name="T10" fmla="*/ 1104 w 1104"/>
              <a:gd name="T11" fmla="*/ 632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04" h="632">
                <a:moveTo>
                  <a:pt x="0" y="56"/>
                </a:moveTo>
                <a:cubicBezTo>
                  <a:pt x="44" y="28"/>
                  <a:pt x="88" y="0"/>
                  <a:pt x="144" y="8"/>
                </a:cubicBezTo>
                <a:cubicBezTo>
                  <a:pt x="200" y="16"/>
                  <a:pt x="264" y="48"/>
                  <a:pt x="336" y="104"/>
                </a:cubicBezTo>
                <a:cubicBezTo>
                  <a:pt x="408" y="160"/>
                  <a:pt x="488" y="272"/>
                  <a:pt x="576" y="344"/>
                </a:cubicBezTo>
                <a:cubicBezTo>
                  <a:pt x="664" y="416"/>
                  <a:pt x="776" y="488"/>
                  <a:pt x="864" y="536"/>
                </a:cubicBezTo>
                <a:cubicBezTo>
                  <a:pt x="952" y="584"/>
                  <a:pt x="1028" y="608"/>
                  <a:pt x="1104" y="632"/>
                </a:cubicBezTo>
              </a:path>
            </a:pathLst>
          </a:custGeom>
          <a:noFill/>
          <a:ln w="25400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4265" name="Text Box 25">
            <a:extLst>
              <a:ext uri="{FF2B5EF4-FFF2-40B4-BE49-F238E27FC236}">
                <a16:creationId xmlns:a16="http://schemas.microsoft.com/office/drawing/2014/main" id="{3B25077A-0F5D-4638-B15C-75A890CE4CED}"/>
              </a:ext>
            </a:extLst>
          </p:cNvPr>
          <p:cNvSpPr txBox="1">
            <a:spLocks noChangeArrowheads="1"/>
          </p:cNvSpPr>
          <p:nvPr/>
        </p:nvSpPr>
        <p:spPr bwMode="auto">
          <a:xfrm rot="762460">
            <a:off x="5937250" y="4343400"/>
            <a:ext cx="1066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=1</a:t>
            </a:r>
          </a:p>
        </p:txBody>
      </p:sp>
      <p:sp>
        <p:nvSpPr>
          <p:cNvPr id="394266" name="Text Box 26">
            <a:extLst>
              <a:ext uri="{FF2B5EF4-FFF2-40B4-BE49-F238E27FC236}">
                <a16:creationId xmlns:a16="http://schemas.microsoft.com/office/drawing/2014/main" id="{9AC89892-6140-440A-BE94-AF9F6F6B7917}"/>
              </a:ext>
            </a:extLst>
          </p:cNvPr>
          <p:cNvSpPr txBox="1">
            <a:spLocks noChangeArrowheads="1"/>
          </p:cNvSpPr>
          <p:nvPr/>
        </p:nvSpPr>
        <p:spPr bwMode="auto">
          <a:xfrm rot="18215173">
            <a:off x="1694657" y="4320381"/>
            <a:ext cx="914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x</a:t>
            </a:r>
            <a:r>
              <a:rPr lang="en-US" altLang="zh-CN" sz="3200">
                <a:solidFill>
                  <a:srgbClr val="FF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=0</a:t>
            </a:r>
          </a:p>
        </p:txBody>
      </p:sp>
      <p:sp>
        <p:nvSpPr>
          <p:cNvPr id="394267" name="Freeform 27">
            <a:extLst>
              <a:ext uri="{FF2B5EF4-FFF2-40B4-BE49-F238E27FC236}">
                <a16:creationId xmlns:a16="http://schemas.microsoft.com/office/drawing/2014/main" id="{6E8D9CF6-421A-47AE-9B78-B875A3671719}"/>
              </a:ext>
            </a:extLst>
          </p:cNvPr>
          <p:cNvSpPr>
            <a:spLocks/>
          </p:cNvSpPr>
          <p:nvPr/>
        </p:nvSpPr>
        <p:spPr bwMode="auto">
          <a:xfrm>
            <a:off x="3962400" y="2286000"/>
            <a:ext cx="914400" cy="2438400"/>
          </a:xfrm>
          <a:custGeom>
            <a:avLst/>
            <a:gdLst>
              <a:gd name="T0" fmla="*/ 0 w 576"/>
              <a:gd name="T1" fmla="*/ 1536 h 1536"/>
              <a:gd name="T2" fmla="*/ 336 w 576"/>
              <a:gd name="T3" fmla="*/ 768 h 1536"/>
              <a:gd name="T4" fmla="*/ 576 w 576"/>
              <a:gd name="T5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1536">
                <a:moveTo>
                  <a:pt x="0" y="1536"/>
                </a:moveTo>
                <a:cubicBezTo>
                  <a:pt x="120" y="1280"/>
                  <a:pt x="240" y="1024"/>
                  <a:pt x="336" y="768"/>
                </a:cubicBezTo>
                <a:cubicBezTo>
                  <a:pt x="432" y="512"/>
                  <a:pt x="504" y="256"/>
                  <a:pt x="576" y="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94268" name="Freeform 28">
            <a:extLst>
              <a:ext uri="{FF2B5EF4-FFF2-40B4-BE49-F238E27FC236}">
                <a16:creationId xmlns:a16="http://schemas.microsoft.com/office/drawing/2014/main" id="{93FCAA42-3A94-41AE-9AC1-EEC3D98F923B}"/>
              </a:ext>
            </a:extLst>
          </p:cNvPr>
          <p:cNvSpPr>
            <a:spLocks/>
          </p:cNvSpPr>
          <p:nvPr/>
        </p:nvSpPr>
        <p:spPr bwMode="auto">
          <a:xfrm>
            <a:off x="4267200" y="2362200"/>
            <a:ext cx="914400" cy="2438400"/>
          </a:xfrm>
          <a:custGeom>
            <a:avLst/>
            <a:gdLst>
              <a:gd name="T0" fmla="*/ 0 w 576"/>
              <a:gd name="T1" fmla="*/ 1536 h 1536"/>
              <a:gd name="T2" fmla="*/ 336 w 576"/>
              <a:gd name="T3" fmla="*/ 768 h 1536"/>
              <a:gd name="T4" fmla="*/ 576 w 576"/>
              <a:gd name="T5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1536">
                <a:moveTo>
                  <a:pt x="0" y="1536"/>
                </a:moveTo>
                <a:cubicBezTo>
                  <a:pt x="120" y="1280"/>
                  <a:pt x="240" y="1024"/>
                  <a:pt x="336" y="768"/>
                </a:cubicBezTo>
                <a:cubicBezTo>
                  <a:pt x="432" y="512"/>
                  <a:pt x="504" y="256"/>
                  <a:pt x="576" y="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94269" name="Freeform 29">
            <a:extLst>
              <a:ext uri="{FF2B5EF4-FFF2-40B4-BE49-F238E27FC236}">
                <a16:creationId xmlns:a16="http://schemas.microsoft.com/office/drawing/2014/main" id="{806FB153-9BDF-40C6-B07B-7E2B4B667C16}"/>
              </a:ext>
            </a:extLst>
          </p:cNvPr>
          <p:cNvSpPr>
            <a:spLocks/>
          </p:cNvSpPr>
          <p:nvPr/>
        </p:nvSpPr>
        <p:spPr bwMode="auto">
          <a:xfrm>
            <a:off x="4724400" y="2438400"/>
            <a:ext cx="914400" cy="2438400"/>
          </a:xfrm>
          <a:custGeom>
            <a:avLst/>
            <a:gdLst>
              <a:gd name="T0" fmla="*/ 0 w 576"/>
              <a:gd name="T1" fmla="*/ 1536 h 1536"/>
              <a:gd name="T2" fmla="*/ 336 w 576"/>
              <a:gd name="T3" fmla="*/ 768 h 1536"/>
              <a:gd name="T4" fmla="*/ 576 w 576"/>
              <a:gd name="T5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1536">
                <a:moveTo>
                  <a:pt x="0" y="1536"/>
                </a:moveTo>
                <a:cubicBezTo>
                  <a:pt x="120" y="1280"/>
                  <a:pt x="240" y="1024"/>
                  <a:pt x="336" y="768"/>
                </a:cubicBezTo>
                <a:cubicBezTo>
                  <a:pt x="432" y="512"/>
                  <a:pt x="504" y="256"/>
                  <a:pt x="576" y="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394270" name="Group 30">
            <a:extLst>
              <a:ext uri="{FF2B5EF4-FFF2-40B4-BE49-F238E27FC236}">
                <a16:creationId xmlns:a16="http://schemas.microsoft.com/office/drawing/2014/main" id="{26D556BA-BA18-448C-8AA1-B6C5EE5932B9}"/>
              </a:ext>
            </a:extLst>
          </p:cNvPr>
          <p:cNvGrpSpPr>
            <a:grpSpLocks/>
          </p:cNvGrpSpPr>
          <p:nvPr/>
        </p:nvGrpSpPr>
        <p:grpSpPr bwMode="auto">
          <a:xfrm>
            <a:off x="4191000" y="1782763"/>
            <a:ext cx="609600" cy="655637"/>
            <a:chOff x="2640" y="1123"/>
            <a:chExt cx="384" cy="413"/>
          </a:xfrm>
        </p:grpSpPr>
        <p:sp>
          <p:nvSpPr>
            <p:cNvPr id="394271" name="Oval 31">
              <a:extLst>
                <a:ext uri="{FF2B5EF4-FFF2-40B4-BE49-F238E27FC236}">
                  <a16:creationId xmlns:a16="http://schemas.microsoft.com/office/drawing/2014/main" id="{8431E49D-A06A-458B-9BA6-9E2AD1CAE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1152"/>
              <a:ext cx="384" cy="384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4272" name="Text Box 32">
              <a:extLst>
                <a:ext uri="{FF2B5EF4-FFF2-40B4-BE49-F238E27FC236}">
                  <a16:creationId xmlns:a16="http://schemas.microsoft.com/office/drawing/2014/main" id="{A95C6E66-14F8-4C0A-871C-B71113F9EC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935088">
              <a:off x="2688" y="1123"/>
              <a:ext cx="2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chemeClr val="tx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p</a:t>
              </a:r>
            </a:p>
          </p:txBody>
        </p:sp>
      </p:grpSp>
      <p:grpSp>
        <p:nvGrpSpPr>
          <p:cNvPr id="394273" name="Group 33">
            <a:extLst>
              <a:ext uri="{FF2B5EF4-FFF2-40B4-BE49-F238E27FC236}">
                <a16:creationId xmlns:a16="http://schemas.microsoft.com/office/drawing/2014/main" id="{9ABB5612-BFC5-4245-B7AF-BA6AFB3AD6B8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1554163"/>
            <a:ext cx="609600" cy="655637"/>
            <a:chOff x="3360" y="979"/>
            <a:chExt cx="384" cy="413"/>
          </a:xfrm>
        </p:grpSpPr>
        <p:sp>
          <p:nvSpPr>
            <p:cNvPr id="394274" name="Text Box 34">
              <a:extLst>
                <a:ext uri="{FF2B5EF4-FFF2-40B4-BE49-F238E27FC236}">
                  <a16:creationId xmlns:a16="http://schemas.microsoft.com/office/drawing/2014/main" id="{5164F348-EF14-4CD9-939C-440F110848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750846">
              <a:off x="3452" y="979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394275" name="Oval 35">
              <a:extLst>
                <a:ext uri="{FF2B5EF4-FFF2-40B4-BE49-F238E27FC236}">
                  <a16:creationId xmlns:a16="http://schemas.microsoft.com/office/drawing/2014/main" id="{C378389D-56F3-442C-AE9D-3E4625F70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0" y="1008"/>
              <a:ext cx="384" cy="384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4276" name="Group 36">
            <a:extLst>
              <a:ext uri="{FF2B5EF4-FFF2-40B4-BE49-F238E27FC236}">
                <a16:creationId xmlns:a16="http://schemas.microsoft.com/office/drawing/2014/main" id="{83475B81-377C-4768-83AB-AE7D1E9462FE}"/>
              </a:ext>
            </a:extLst>
          </p:cNvPr>
          <p:cNvGrpSpPr>
            <a:grpSpLocks/>
          </p:cNvGrpSpPr>
          <p:nvPr/>
        </p:nvGrpSpPr>
        <p:grpSpPr bwMode="auto">
          <a:xfrm>
            <a:off x="6477000" y="3200400"/>
            <a:ext cx="609600" cy="609600"/>
            <a:chOff x="4080" y="2016"/>
            <a:chExt cx="384" cy="384"/>
          </a:xfrm>
        </p:grpSpPr>
        <p:sp>
          <p:nvSpPr>
            <p:cNvPr id="394277" name="Text Box 37">
              <a:extLst>
                <a:ext uri="{FF2B5EF4-FFF2-40B4-BE49-F238E27FC236}">
                  <a16:creationId xmlns:a16="http://schemas.microsoft.com/office/drawing/2014/main" id="{E5720A6D-7BA8-4FC7-837E-2613F5D54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8" y="201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394278" name="Oval 38">
              <a:extLst>
                <a:ext uri="{FF2B5EF4-FFF2-40B4-BE49-F238E27FC236}">
                  <a16:creationId xmlns:a16="http://schemas.microsoft.com/office/drawing/2014/main" id="{33D6F600-3E90-4F63-9811-976A4DD7B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0" y="2016"/>
              <a:ext cx="384" cy="384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4279" name="Group 39">
            <a:extLst>
              <a:ext uri="{FF2B5EF4-FFF2-40B4-BE49-F238E27FC236}">
                <a16:creationId xmlns:a16="http://schemas.microsoft.com/office/drawing/2014/main" id="{BF5D03B1-DEA3-4887-A386-C8150A26AE14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4800600"/>
            <a:ext cx="609600" cy="609600"/>
            <a:chOff x="2880" y="3024"/>
            <a:chExt cx="384" cy="384"/>
          </a:xfrm>
        </p:grpSpPr>
        <p:sp>
          <p:nvSpPr>
            <p:cNvPr id="394280" name="Text Box 40">
              <a:extLst>
                <a:ext uri="{FF2B5EF4-FFF2-40B4-BE49-F238E27FC236}">
                  <a16:creationId xmlns:a16="http://schemas.microsoft.com/office/drawing/2014/main" id="{76CA11FD-990A-4494-A08B-C1EA4F2CA9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3024"/>
              <a:ext cx="19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anose="02010600030101010101" pitchFamily="2" charset="-122"/>
                </a:rPr>
                <a:t>x</a:t>
              </a:r>
            </a:p>
          </p:txBody>
        </p:sp>
        <p:sp>
          <p:nvSpPr>
            <p:cNvPr id="394281" name="Oval 41">
              <a:extLst>
                <a:ext uri="{FF2B5EF4-FFF2-40B4-BE49-F238E27FC236}">
                  <a16:creationId xmlns:a16="http://schemas.microsoft.com/office/drawing/2014/main" id="{C01D4984-D88C-42FC-8273-365C1CE4E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3024"/>
              <a:ext cx="384" cy="384"/>
            </a:xfrm>
            <a:prstGeom prst="ellipse">
              <a:avLst/>
            </a:prstGeom>
            <a:noFill/>
            <a:ln w="25400" cap="sq">
              <a:solidFill>
                <a:srgbClr val="FF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4282" name="Freeform 42">
            <a:extLst>
              <a:ext uri="{FF2B5EF4-FFF2-40B4-BE49-F238E27FC236}">
                <a16:creationId xmlns:a16="http://schemas.microsoft.com/office/drawing/2014/main" id="{C82401C2-9C32-4458-A3C6-FCB9A2B5D7B0}"/>
              </a:ext>
            </a:extLst>
          </p:cNvPr>
          <p:cNvSpPr>
            <a:spLocks/>
          </p:cNvSpPr>
          <p:nvPr/>
        </p:nvSpPr>
        <p:spPr bwMode="auto">
          <a:xfrm>
            <a:off x="4343400" y="3657600"/>
            <a:ext cx="1828800" cy="457200"/>
          </a:xfrm>
          <a:custGeom>
            <a:avLst/>
            <a:gdLst>
              <a:gd name="T0" fmla="*/ 0 w 1152"/>
              <a:gd name="T1" fmla="*/ 288 h 288"/>
              <a:gd name="T2" fmla="*/ 432 w 1152"/>
              <a:gd name="T3" fmla="*/ 144 h 288"/>
              <a:gd name="T4" fmla="*/ 768 w 1152"/>
              <a:gd name="T5" fmla="*/ 48 h 288"/>
              <a:gd name="T6" fmla="*/ 1152 w 1152"/>
              <a:gd name="T7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52" h="288">
                <a:moveTo>
                  <a:pt x="0" y="288"/>
                </a:moveTo>
                <a:cubicBezTo>
                  <a:pt x="152" y="236"/>
                  <a:pt x="304" y="184"/>
                  <a:pt x="432" y="144"/>
                </a:cubicBezTo>
                <a:cubicBezTo>
                  <a:pt x="560" y="104"/>
                  <a:pt x="648" y="72"/>
                  <a:pt x="768" y="48"/>
                </a:cubicBezTo>
                <a:cubicBezTo>
                  <a:pt x="888" y="24"/>
                  <a:pt x="1020" y="12"/>
                  <a:pt x="1152" y="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4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4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94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94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4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4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4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4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94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4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4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4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4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94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4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4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4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94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94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4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4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4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94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94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94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4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4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94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94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94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4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4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4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94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94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4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Rectangle 2">
            <a:extLst>
              <a:ext uri="{FF2B5EF4-FFF2-40B4-BE49-F238E27FC236}">
                <a16:creationId xmlns:a16="http://schemas.microsoft.com/office/drawing/2014/main" id="{E955D988-CB50-4673-9CB9-C9BA3FE9D1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458200" cy="823913"/>
          </a:xfrm>
          <a:noFill/>
          <a:ln/>
        </p:spPr>
        <p:txBody>
          <a:bodyPr/>
          <a:lstStyle/>
          <a:p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§6-5  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水蒸气的热力过程</a:t>
            </a:r>
          </a:p>
        </p:txBody>
      </p:sp>
      <p:sp>
        <p:nvSpPr>
          <p:cNvPr id="395267" name="Text Box 3">
            <a:extLst>
              <a:ext uri="{FF2B5EF4-FFF2-40B4-BE49-F238E27FC236}">
                <a16:creationId xmlns:a16="http://schemas.microsoft.com/office/drawing/2014/main" id="{7828764D-5974-4793-B4E1-9A429D6C31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2911475"/>
            <a:ext cx="7543800" cy="1982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4000" dirty="0">
                <a:ea typeface="宋体" panose="02010600030101010101" pitchFamily="2" charset="-122"/>
              </a:rPr>
              <a:t>任务： 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确定初终态参数，</a:t>
            </a:r>
          </a:p>
          <a:p>
            <a:pPr algn="l">
              <a:spcBef>
                <a:spcPct val="15000"/>
              </a:spcBef>
            </a:pP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              在</a:t>
            </a:r>
            <a:r>
              <a:rPr lang="en-US" altLang="zh-CN" sz="3600" i="1" dirty="0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600" i="1" dirty="0">
                <a:ea typeface="宋体" panose="02010600030101010101" pitchFamily="2" charset="-122"/>
              </a:rPr>
              <a:t>v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6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600" i="1" dirty="0">
                <a:ea typeface="宋体" panose="02010600030101010101" pitchFamily="2" charset="-122"/>
              </a:rPr>
              <a:t>s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600" i="1" dirty="0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600" i="1" dirty="0">
                <a:ea typeface="宋体" panose="02010600030101010101" pitchFamily="2" charset="-122"/>
              </a:rPr>
              <a:t>s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图上表示，</a:t>
            </a:r>
            <a:endParaRPr lang="en-US" altLang="zh-CN" sz="36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algn="l">
              <a:spcBef>
                <a:spcPct val="15000"/>
              </a:spcBef>
            </a:pPr>
            <a:r>
              <a:rPr lang="zh-CN" altLang="en-US" sz="3600" dirty="0">
                <a:solidFill>
                  <a:srgbClr val="FFFFFF"/>
                </a:solidFill>
                <a:ea typeface="宋体" panose="02010600030101010101" pitchFamily="2" charset="-122"/>
              </a:rPr>
              <a:t>              计算过程中的功和热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grpSp>
        <p:nvGrpSpPr>
          <p:cNvPr id="395268" name="Group 4">
            <a:extLst>
              <a:ext uri="{FF2B5EF4-FFF2-40B4-BE49-F238E27FC236}">
                <a16:creationId xmlns:a16="http://schemas.microsoft.com/office/drawing/2014/main" id="{002227C4-2925-456E-8F25-45DDBE822187}"/>
              </a:ext>
            </a:extLst>
          </p:cNvPr>
          <p:cNvGrpSpPr>
            <a:grpSpLocks/>
          </p:cNvGrpSpPr>
          <p:nvPr/>
        </p:nvGrpSpPr>
        <p:grpSpPr bwMode="auto">
          <a:xfrm>
            <a:off x="762001" y="1768475"/>
            <a:ext cx="7543800" cy="701675"/>
            <a:chOff x="480" y="720"/>
            <a:chExt cx="4752" cy="442"/>
          </a:xfrm>
        </p:grpSpPr>
        <p:sp>
          <p:nvSpPr>
            <p:cNvPr id="395269" name="Text Box 5">
              <a:extLst>
                <a:ext uri="{FF2B5EF4-FFF2-40B4-BE49-F238E27FC236}">
                  <a16:creationId xmlns:a16="http://schemas.microsoft.com/office/drawing/2014/main" id="{61E7F1EE-BF7E-4383-B219-B46972765D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" y="720"/>
              <a:ext cx="475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4000" dirty="0">
                  <a:ea typeface="宋体" panose="02010600030101010101" pitchFamily="2" charset="-122"/>
                </a:rPr>
                <a:t>热力过程： </a:t>
              </a:r>
              <a:r>
                <a:rPr lang="zh-CN" altLang="en-US" sz="3600" dirty="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en-US" altLang="zh-CN" sz="3600" i="1" dirty="0">
                  <a:solidFill>
                    <a:schemeClr val="tx1"/>
                  </a:solidFill>
                  <a:ea typeface="宋体" panose="02010600030101010101" pitchFamily="2" charset="-122"/>
                </a:rPr>
                <a:t>p     </a:t>
              </a:r>
              <a:r>
                <a:rPr lang="en-US" altLang="zh-CN" sz="3600" i="1" dirty="0">
                  <a:ea typeface="宋体" panose="02010600030101010101" pitchFamily="2" charset="-122"/>
                </a:rPr>
                <a:t>s</a:t>
              </a:r>
              <a:r>
                <a:rPr lang="en-US" altLang="zh-CN" sz="3600" i="1" dirty="0">
                  <a:solidFill>
                    <a:schemeClr val="tx1"/>
                  </a:solidFill>
                  <a:ea typeface="宋体" panose="02010600030101010101" pitchFamily="2" charset="-122"/>
                </a:rPr>
                <a:t>     </a:t>
              </a:r>
              <a:r>
                <a:rPr lang="en-US" altLang="zh-CN" sz="3600" i="1" dirty="0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 i="1" dirty="0">
                  <a:solidFill>
                    <a:schemeClr val="tx1"/>
                  </a:solidFill>
                  <a:ea typeface="宋体" panose="02010600030101010101" pitchFamily="2" charset="-122"/>
                </a:rPr>
                <a:t>     </a:t>
              </a:r>
              <a:r>
                <a:rPr lang="en-US" altLang="zh-CN" sz="3600" i="1" dirty="0">
                  <a:ea typeface="宋体" panose="02010600030101010101" pitchFamily="2" charset="-122"/>
                </a:rPr>
                <a:t>v</a:t>
              </a:r>
              <a:r>
                <a:rPr lang="en-US" altLang="zh-CN" sz="3600" dirty="0">
                  <a:ea typeface="宋体" panose="02010600030101010101" pitchFamily="2" charset="-122"/>
                </a:rPr>
                <a:t> </a:t>
              </a:r>
              <a:r>
                <a:rPr lang="en-US" altLang="zh-CN" sz="3600" dirty="0">
                  <a:solidFill>
                    <a:schemeClr val="tx1"/>
                  </a:solidFill>
                  <a:ea typeface="宋体" panose="02010600030101010101" pitchFamily="2" charset="-122"/>
                </a:rPr>
                <a:t>    </a:t>
              </a:r>
              <a:endParaRPr lang="en-US" altLang="zh-CN" sz="4400" dirty="0">
                <a:ea typeface="宋体" panose="02010600030101010101" pitchFamily="2" charset="-122"/>
              </a:endParaRPr>
            </a:p>
          </p:txBody>
        </p:sp>
        <p:sp>
          <p:nvSpPr>
            <p:cNvPr id="395270" name="Oval 6">
              <a:extLst>
                <a:ext uri="{FF2B5EF4-FFF2-40B4-BE49-F238E27FC236}">
                  <a16:creationId xmlns:a16="http://schemas.microsoft.com/office/drawing/2014/main" id="{BE75B94E-DE58-49B7-AD36-F6313F7549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816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5271" name="Oval 7">
              <a:extLst>
                <a:ext uri="{FF2B5EF4-FFF2-40B4-BE49-F238E27FC236}">
                  <a16:creationId xmlns:a16="http://schemas.microsoft.com/office/drawing/2014/main" id="{F8CCDE92-A7DF-4AAE-A7B3-BA5CC0DA5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816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5272" name="Oval 8">
              <a:extLst>
                <a:ext uri="{FF2B5EF4-FFF2-40B4-BE49-F238E27FC236}">
                  <a16:creationId xmlns:a16="http://schemas.microsoft.com/office/drawing/2014/main" id="{7517E0D9-96FD-4CA3-A717-3F2AA97F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1" y="816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5273" name="Oval 9">
              <a:extLst>
                <a:ext uri="{FF2B5EF4-FFF2-40B4-BE49-F238E27FC236}">
                  <a16:creationId xmlns:a16="http://schemas.microsoft.com/office/drawing/2014/main" id="{5B98C348-482E-46D5-8B7A-B97DB26B9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816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5274" name="Rectangle 10">
            <a:extLst>
              <a:ext uri="{FF2B5EF4-FFF2-40B4-BE49-F238E27FC236}">
                <a16:creationId xmlns:a16="http://schemas.microsoft.com/office/drawing/2014/main" id="{261ACC6D-4589-44F9-A5FA-F41CD458A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3238" y="762000"/>
            <a:ext cx="5872162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Thermal Process of Steam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5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5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5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5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267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>
            <a:extLst>
              <a:ext uri="{FF2B5EF4-FFF2-40B4-BE49-F238E27FC236}">
                <a16:creationId xmlns:a16="http://schemas.microsoft.com/office/drawing/2014/main" id="{0B0820C1-9ACF-4C07-AB49-3218F08FDE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注意理想气体过程的区别</a:t>
            </a:r>
          </a:p>
        </p:txBody>
      </p:sp>
      <p:sp>
        <p:nvSpPr>
          <p:cNvPr id="396291" name="Rectangle 3">
            <a:extLst>
              <a:ext uri="{FF2B5EF4-FFF2-40B4-BE49-F238E27FC236}">
                <a16:creationId xmlns:a16="http://schemas.microsoft.com/office/drawing/2014/main" id="{2B558BD2-297F-4CD0-B40E-ED17BCB88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200"/>
            <a:ext cx="63039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第一定律与第二定律表达式均成立</a:t>
            </a:r>
          </a:p>
        </p:txBody>
      </p:sp>
      <p:sp>
        <p:nvSpPr>
          <p:cNvPr id="396292" name="Rectangle 4">
            <a:extLst>
              <a:ext uri="{FF2B5EF4-FFF2-40B4-BE49-F238E27FC236}">
                <a16:creationId xmlns:a16="http://schemas.microsoft.com/office/drawing/2014/main" id="{1D8ACC13-F92C-440C-B660-36A195ABE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810000"/>
            <a:ext cx="6711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理想气体特有的性质和表达式不能用</a:t>
            </a:r>
          </a:p>
        </p:txBody>
      </p:sp>
      <p:grpSp>
        <p:nvGrpSpPr>
          <p:cNvPr id="396293" name="Group 5">
            <a:extLst>
              <a:ext uri="{FF2B5EF4-FFF2-40B4-BE49-F238E27FC236}">
                <a16:creationId xmlns:a16="http://schemas.microsoft.com/office/drawing/2014/main" id="{81C36E27-FA8C-4F73-AC5E-70E1455F048A}"/>
              </a:ext>
            </a:extLst>
          </p:cNvPr>
          <p:cNvGrpSpPr>
            <a:grpSpLocks/>
          </p:cNvGrpSpPr>
          <p:nvPr/>
        </p:nvGrpSpPr>
        <p:grpSpPr bwMode="auto">
          <a:xfrm>
            <a:off x="719138" y="1981200"/>
            <a:ext cx="2352675" cy="1219200"/>
            <a:chOff x="453" y="1248"/>
            <a:chExt cx="1482" cy="768"/>
          </a:xfrm>
        </p:grpSpPr>
        <p:graphicFrame>
          <p:nvGraphicFramePr>
            <p:cNvPr id="396294" name="Object 6">
              <a:extLst>
                <a:ext uri="{FF2B5EF4-FFF2-40B4-BE49-F238E27FC236}">
                  <a16:creationId xmlns:a16="http://schemas.microsoft.com/office/drawing/2014/main" id="{D523AF3B-B999-4DCE-A697-7D3F1088688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3" y="1629"/>
            <a:ext cx="1482" cy="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692" name="Equation" r:id="rId3" imgW="876240" imgH="228600" progId="Equation.DSMT4">
                    <p:embed/>
                  </p:oleObj>
                </mc:Choice>
                <mc:Fallback>
                  <p:oleObj name="Equation" r:id="rId3" imgW="876240" imgH="228600" progId="Equation.DSMT4">
                    <p:embed/>
                    <p:pic>
                      <p:nvPicPr>
                        <p:cNvPr id="396294" name="Object 6">
                          <a:extLst>
                            <a:ext uri="{FF2B5EF4-FFF2-40B4-BE49-F238E27FC236}">
                              <a16:creationId xmlns:a16="http://schemas.microsoft.com/office/drawing/2014/main" id="{D523AF3B-B999-4DCE-A697-7D3F1088688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3" y="1629"/>
                          <a:ext cx="1482" cy="387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6295" name="Object 7">
              <a:extLst>
                <a:ext uri="{FF2B5EF4-FFF2-40B4-BE49-F238E27FC236}">
                  <a16:creationId xmlns:a16="http://schemas.microsoft.com/office/drawing/2014/main" id="{8B451B40-0301-4C4A-8450-4C272CC3A95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3" y="1248"/>
            <a:ext cx="1460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693" name="Equation" r:id="rId5" imgW="863280" imgH="203040" progId="Equation.DSMT4">
                    <p:embed/>
                  </p:oleObj>
                </mc:Choice>
                <mc:Fallback>
                  <p:oleObj name="Equation" r:id="rId5" imgW="863280" imgH="203040" progId="Equation.DSMT4">
                    <p:embed/>
                    <p:pic>
                      <p:nvPicPr>
                        <p:cNvPr id="396295" name="Object 7">
                          <a:extLst>
                            <a:ext uri="{FF2B5EF4-FFF2-40B4-BE49-F238E27FC236}">
                              <a16:creationId xmlns:a16="http://schemas.microsoft.com/office/drawing/2014/main" id="{8B451B40-0301-4C4A-8450-4C272CC3A95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3" y="1248"/>
                          <a:ext cx="1460" cy="344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6296" name="Rectangle 8">
            <a:extLst>
              <a:ext uri="{FF2B5EF4-FFF2-40B4-BE49-F238E27FC236}">
                <a16:creationId xmlns:a16="http://schemas.microsoft.com/office/drawing/2014/main" id="{5EBDCF4B-C5D3-4C03-B971-C079024FF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0688" y="2209800"/>
            <a:ext cx="140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准静态</a:t>
            </a:r>
          </a:p>
        </p:txBody>
      </p:sp>
      <p:grpSp>
        <p:nvGrpSpPr>
          <p:cNvPr id="396297" name="Group 9">
            <a:extLst>
              <a:ext uri="{FF2B5EF4-FFF2-40B4-BE49-F238E27FC236}">
                <a16:creationId xmlns:a16="http://schemas.microsoft.com/office/drawing/2014/main" id="{E7CD3459-9A98-494F-AC53-C034296DA5E3}"/>
              </a:ext>
            </a:extLst>
          </p:cNvPr>
          <p:cNvGrpSpPr>
            <a:grpSpLocks/>
          </p:cNvGrpSpPr>
          <p:nvPr/>
        </p:nvGrpSpPr>
        <p:grpSpPr bwMode="auto">
          <a:xfrm>
            <a:off x="5673725" y="1981200"/>
            <a:ext cx="2022475" cy="1223963"/>
            <a:chOff x="3574" y="1248"/>
            <a:chExt cx="1274" cy="771"/>
          </a:xfrm>
        </p:grpSpPr>
        <p:graphicFrame>
          <p:nvGraphicFramePr>
            <p:cNvPr id="396298" name="Object 10">
              <a:extLst>
                <a:ext uri="{FF2B5EF4-FFF2-40B4-BE49-F238E27FC236}">
                  <a16:creationId xmlns:a16="http://schemas.microsoft.com/office/drawing/2014/main" id="{59B9258C-A212-4306-9CD9-8A45137CBEF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74" y="1248"/>
            <a:ext cx="1074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694" name="Equation" r:id="rId7" imgW="634680" imgH="203040" progId="Equation.DSMT4">
                    <p:embed/>
                  </p:oleObj>
                </mc:Choice>
                <mc:Fallback>
                  <p:oleObj name="Equation" r:id="rId7" imgW="634680" imgH="203040" progId="Equation.DSMT4">
                    <p:embed/>
                    <p:pic>
                      <p:nvPicPr>
                        <p:cNvPr id="396298" name="Object 10">
                          <a:extLst>
                            <a:ext uri="{FF2B5EF4-FFF2-40B4-BE49-F238E27FC236}">
                              <a16:creationId xmlns:a16="http://schemas.microsoft.com/office/drawing/2014/main" id="{59B9258C-A212-4306-9CD9-8A45137CBEF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74" y="1248"/>
                          <a:ext cx="1074" cy="344"/>
                        </a:xfrm>
                        <a:prstGeom prst="rect">
                          <a:avLst/>
                        </a:prstGeom>
                        <a:solidFill>
                          <a:srgbClr val="CCFFFF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6299" name="Object 11">
              <a:extLst>
                <a:ext uri="{FF2B5EF4-FFF2-40B4-BE49-F238E27FC236}">
                  <a16:creationId xmlns:a16="http://schemas.microsoft.com/office/drawing/2014/main" id="{E174262F-D17D-44BE-A830-B4D7BF881ED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80" y="1632"/>
            <a:ext cx="1268" cy="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695" name="Equation" r:id="rId9" imgW="749160" imgH="228600" progId="Equation.DSMT4">
                    <p:embed/>
                  </p:oleObj>
                </mc:Choice>
                <mc:Fallback>
                  <p:oleObj name="Equation" r:id="rId9" imgW="749160" imgH="228600" progId="Equation.DSMT4">
                    <p:embed/>
                    <p:pic>
                      <p:nvPicPr>
                        <p:cNvPr id="396299" name="Object 11">
                          <a:extLst>
                            <a:ext uri="{FF2B5EF4-FFF2-40B4-BE49-F238E27FC236}">
                              <a16:creationId xmlns:a16="http://schemas.microsoft.com/office/drawing/2014/main" id="{E174262F-D17D-44BE-A830-B4D7BF881ED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80" y="1632"/>
                          <a:ext cx="1268" cy="387"/>
                        </a:xfrm>
                        <a:prstGeom prst="rect">
                          <a:avLst/>
                        </a:prstGeom>
                        <a:solidFill>
                          <a:srgbClr val="CCFFFF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6300" name="Rectangle 12">
            <a:extLst>
              <a:ext uri="{FF2B5EF4-FFF2-40B4-BE49-F238E27FC236}">
                <a16:creationId xmlns:a16="http://schemas.microsoft.com/office/drawing/2014/main" id="{82BD7919-189B-491B-A840-051A1E60C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6275" y="320040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可逆</a:t>
            </a:r>
          </a:p>
        </p:txBody>
      </p:sp>
      <p:graphicFrame>
        <p:nvGraphicFramePr>
          <p:cNvPr id="396301" name="Object 13">
            <a:extLst>
              <a:ext uri="{FF2B5EF4-FFF2-40B4-BE49-F238E27FC236}">
                <a16:creationId xmlns:a16="http://schemas.microsoft.com/office/drawing/2014/main" id="{39412146-ECCF-4276-94F9-8FDEFD252C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68963" y="3200400"/>
          <a:ext cx="1570037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696" name="Equation" r:id="rId11" imgW="583920" imgH="203040" progId="Equation.DSMT4">
                  <p:embed/>
                </p:oleObj>
              </mc:Choice>
              <mc:Fallback>
                <p:oleObj name="Equation" r:id="rId11" imgW="583920" imgH="203040" progId="Equation.DSMT4">
                  <p:embed/>
                  <p:pic>
                    <p:nvPicPr>
                      <p:cNvPr id="396301" name="Object 13">
                        <a:extLst>
                          <a:ext uri="{FF2B5EF4-FFF2-40B4-BE49-F238E27FC236}">
                            <a16:creationId xmlns:a16="http://schemas.microsoft.com/office/drawing/2014/main" id="{39412146-ECCF-4276-94F9-8FDEFD252C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68963" y="3200400"/>
                        <a:ext cx="1570037" cy="5461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6302" name="Object 14">
            <a:extLst>
              <a:ext uri="{FF2B5EF4-FFF2-40B4-BE49-F238E27FC236}">
                <a16:creationId xmlns:a16="http://schemas.microsoft.com/office/drawing/2014/main" id="{AD9440CA-F748-44EE-9C67-292090714A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3425" y="3200400"/>
          <a:ext cx="1400175" cy="61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697" name="Equation" r:id="rId13" imgW="520560" imgH="228600" progId="Equation.DSMT4">
                  <p:embed/>
                </p:oleObj>
              </mc:Choice>
              <mc:Fallback>
                <p:oleObj name="Equation" r:id="rId13" imgW="520560" imgH="228600" progId="Equation.DSMT4">
                  <p:embed/>
                  <p:pic>
                    <p:nvPicPr>
                      <p:cNvPr id="396302" name="Object 14">
                        <a:extLst>
                          <a:ext uri="{FF2B5EF4-FFF2-40B4-BE49-F238E27FC236}">
                            <a16:creationId xmlns:a16="http://schemas.microsoft.com/office/drawing/2014/main" id="{AD9440CA-F748-44EE-9C67-292090714AC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3425" y="3200400"/>
                        <a:ext cx="1400175" cy="61436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6303" name="Object 15">
            <a:extLst>
              <a:ext uri="{FF2B5EF4-FFF2-40B4-BE49-F238E27FC236}">
                <a16:creationId xmlns:a16="http://schemas.microsoft.com/office/drawing/2014/main" id="{45695ED6-251A-423F-AE97-C4AA0E02833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5663" y="4343400"/>
          <a:ext cx="1535112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698" name="Equation" r:id="rId15" imgW="571320" imgH="203040" progId="Equation.DSMT4">
                  <p:embed/>
                </p:oleObj>
              </mc:Choice>
              <mc:Fallback>
                <p:oleObj name="Equation" r:id="rId15" imgW="571320" imgH="203040" progId="Equation.DSMT4">
                  <p:embed/>
                  <p:pic>
                    <p:nvPicPr>
                      <p:cNvPr id="396303" name="Object 15">
                        <a:extLst>
                          <a:ext uri="{FF2B5EF4-FFF2-40B4-BE49-F238E27FC236}">
                            <a16:creationId xmlns:a16="http://schemas.microsoft.com/office/drawing/2014/main" id="{45695ED6-251A-423F-AE97-C4AA0E02833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5663" y="4343400"/>
                        <a:ext cx="1535112" cy="5461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96304" name="Group 16">
            <a:extLst>
              <a:ext uri="{FF2B5EF4-FFF2-40B4-BE49-F238E27FC236}">
                <a16:creationId xmlns:a16="http://schemas.microsoft.com/office/drawing/2014/main" id="{C3C0EDEA-2347-4FCA-8ADA-DC1CB6D64FF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5003800"/>
            <a:ext cx="1447800" cy="1233488"/>
            <a:chOff x="528" y="3360"/>
            <a:chExt cx="912" cy="777"/>
          </a:xfrm>
        </p:grpSpPr>
        <p:graphicFrame>
          <p:nvGraphicFramePr>
            <p:cNvPr id="396305" name="Object 17">
              <a:extLst>
                <a:ext uri="{FF2B5EF4-FFF2-40B4-BE49-F238E27FC236}">
                  <a16:creationId xmlns:a16="http://schemas.microsoft.com/office/drawing/2014/main" id="{F9EAC57A-C536-40AC-ACEA-95DA23BE2E6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" y="3360"/>
            <a:ext cx="889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699" name="Equation" r:id="rId17" imgW="583920" imgH="203040" progId="Equation.DSMT4">
                    <p:embed/>
                  </p:oleObj>
                </mc:Choice>
                <mc:Fallback>
                  <p:oleObj name="Equation" r:id="rId17" imgW="583920" imgH="203040" progId="Equation.DSMT4">
                    <p:embed/>
                    <p:pic>
                      <p:nvPicPr>
                        <p:cNvPr id="396305" name="Object 17">
                          <a:extLst>
                            <a:ext uri="{FF2B5EF4-FFF2-40B4-BE49-F238E27FC236}">
                              <a16:creationId xmlns:a16="http://schemas.microsoft.com/office/drawing/2014/main" id="{F9EAC57A-C536-40AC-ACEA-95DA23BE2E6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1" y="3360"/>
                          <a:ext cx="889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6306" name="Object 18">
              <a:extLst>
                <a:ext uri="{FF2B5EF4-FFF2-40B4-BE49-F238E27FC236}">
                  <a16:creationId xmlns:a16="http://schemas.microsoft.com/office/drawing/2014/main" id="{2DE0D5DA-2E55-493E-B0C1-459CA828C0E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28" y="3792"/>
            <a:ext cx="889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700" name="Equation" r:id="rId19" imgW="583920" imgH="203040" progId="Equation.DSMT4">
                    <p:embed/>
                  </p:oleObj>
                </mc:Choice>
                <mc:Fallback>
                  <p:oleObj name="Equation" r:id="rId19" imgW="583920" imgH="203040" progId="Equation.DSMT4">
                    <p:embed/>
                    <p:pic>
                      <p:nvPicPr>
                        <p:cNvPr id="396306" name="Object 18">
                          <a:extLst>
                            <a:ext uri="{FF2B5EF4-FFF2-40B4-BE49-F238E27FC236}">
                              <a16:creationId xmlns:a16="http://schemas.microsoft.com/office/drawing/2014/main" id="{2DE0D5DA-2E55-493E-B0C1-459CA828C0E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8" y="3792"/>
                          <a:ext cx="889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96307" name="Object 19">
            <a:extLst>
              <a:ext uri="{FF2B5EF4-FFF2-40B4-BE49-F238E27FC236}">
                <a16:creationId xmlns:a16="http://schemas.microsoft.com/office/drawing/2014/main" id="{0F1629D7-6151-438E-9D25-994C7327F9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35288" y="5073650"/>
          <a:ext cx="3313112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701" name="Equation" r:id="rId21" imgW="1371600" imgH="431640" progId="Equation.DSMT4">
                  <p:embed/>
                </p:oleObj>
              </mc:Choice>
              <mc:Fallback>
                <p:oleObj name="Equation" r:id="rId21" imgW="1371600" imgH="431640" progId="Equation.DSMT4">
                  <p:embed/>
                  <p:pic>
                    <p:nvPicPr>
                      <p:cNvPr id="396307" name="Object 19">
                        <a:extLst>
                          <a:ext uri="{FF2B5EF4-FFF2-40B4-BE49-F238E27FC236}">
                            <a16:creationId xmlns:a16="http://schemas.microsoft.com/office/drawing/2014/main" id="{0F1629D7-6151-438E-9D25-994C7327F9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5288" y="5073650"/>
                        <a:ext cx="3313112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6308" name="Object 20">
            <a:extLst>
              <a:ext uri="{FF2B5EF4-FFF2-40B4-BE49-F238E27FC236}">
                <a16:creationId xmlns:a16="http://schemas.microsoft.com/office/drawing/2014/main" id="{1A570165-BFD1-427A-9915-BE6DC18C61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4368800"/>
          <a:ext cx="1841500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7702" name="Equation" r:id="rId23" imgW="685800" imgH="241200" progId="Equation.DSMT4">
                  <p:embed/>
                </p:oleObj>
              </mc:Choice>
              <mc:Fallback>
                <p:oleObj name="Equation" r:id="rId23" imgW="685800" imgH="241200" progId="Equation.DSMT4">
                  <p:embed/>
                  <p:pic>
                    <p:nvPicPr>
                      <p:cNvPr id="396308" name="Object 20">
                        <a:extLst>
                          <a:ext uri="{FF2B5EF4-FFF2-40B4-BE49-F238E27FC236}">
                            <a16:creationId xmlns:a16="http://schemas.microsoft.com/office/drawing/2014/main" id="{1A570165-BFD1-427A-9915-BE6DC18C61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4368800"/>
                        <a:ext cx="1841500" cy="6492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96309" name="Group 21">
            <a:extLst>
              <a:ext uri="{FF2B5EF4-FFF2-40B4-BE49-F238E27FC236}">
                <a16:creationId xmlns:a16="http://schemas.microsoft.com/office/drawing/2014/main" id="{27A81EDA-A500-4383-9721-5F19CC0CEE69}"/>
              </a:ext>
            </a:extLst>
          </p:cNvPr>
          <p:cNvGrpSpPr>
            <a:grpSpLocks/>
          </p:cNvGrpSpPr>
          <p:nvPr/>
        </p:nvGrpSpPr>
        <p:grpSpPr bwMode="auto">
          <a:xfrm>
            <a:off x="6629400" y="4351338"/>
            <a:ext cx="1985963" cy="2117725"/>
            <a:chOff x="4176" y="2933"/>
            <a:chExt cx="1251" cy="1334"/>
          </a:xfrm>
        </p:grpSpPr>
        <p:graphicFrame>
          <p:nvGraphicFramePr>
            <p:cNvPr id="396310" name="Object 22">
              <a:extLst>
                <a:ext uri="{FF2B5EF4-FFF2-40B4-BE49-F238E27FC236}">
                  <a16:creationId xmlns:a16="http://schemas.microsoft.com/office/drawing/2014/main" id="{A928C319-3B1C-438D-8D4A-174B9D26672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1" y="2933"/>
            <a:ext cx="1246" cy="6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703" name="Equation" r:id="rId25" imgW="736560" imgH="393480" progId="Equation.DSMT4">
                    <p:embed/>
                  </p:oleObj>
                </mc:Choice>
                <mc:Fallback>
                  <p:oleObj name="Equation" r:id="rId25" imgW="736560" imgH="393480" progId="Equation.DSMT4">
                    <p:embed/>
                    <p:pic>
                      <p:nvPicPr>
                        <p:cNvPr id="396310" name="Object 22">
                          <a:extLst>
                            <a:ext uri="{FF2B5EF4-FFF2-40B4-BE49-F238E27FC236}">
                              <a16:creationId xmlns:a16="http://schemas.microsoft.com/office/drawing/2014/main" id="{A928C319-3B1C-438D-8D4A-174B9D26672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1" y="2933"/>
                          <a:ext cx="1246" cy="667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6311" name="Object 23">
              <a:extLst>
                <a:ext uri="{FF2B5EF4-FFF2-40B4-BE49-F238E27FC236}">
                  <a16:creationId xmlns:a16="http://schemas.microsoft.com/office/drawing/2014/main" id="{9337BB60-EF5F-48B3-8C44-8FF52B53084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76" y="3600"/>
            <a:ext cx="1246" cy="6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7704" name="Equation" r:id="rId27" imgW="736560" imgH="393480" progId="Equation.DSMT4">
                    <p:embed/>
                  </p:oleObj>
                </mc:Choice>
                <mc:Fallback>
                  <p:oleObj name="Equation" r:id="rId27" imgW="736560" imgH="393480" progId="Equation.DSMT4">
                    <p:embed/>
                    <p:pic>
                      <p:nvPicPr>
                        <p:cNvPr id="396311" name="Object 23">
                          <a:extLst>
                            <a:ext uri="{FF2B5EF4-FFF2-40B4-BE49-F238E27FC236}">
                              <a16:creationId xmlns:a16="http://schemas.microsoft.com/office/drawing/2014/main" id="{9337BB60-EF5F-48B3-8C44-8FF52B53084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76" y="3600"/>
                          <a:ext cx="1246" cy="667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6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6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6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6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6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6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6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6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96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6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6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6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6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96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6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6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6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6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96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6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96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96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96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96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96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96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291" grpId="0" autoUpdateAnimBg="0"/>
      <p:bldP spid="396292" grpId="0" autoUpdateAnimBg="0"/>
      <p:bldP spid="396296" grpId="0" autoUpdateAnimBg="0"/>
      <p:bldP spid="396300" grpId="0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4" name="Rectangle 2">
            <a:extLst>
              <a:ext uri="{FF2B5EF4-FFF2-40B4-BE49-F238E27FC236}">
                <a16:creationId xmlns:a16="http://schemas.microsoft.com/office/drawing/2014/main" id="{5725A4E1-112E-4312-8D14-59D0508711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水蒸气的定压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(Isobaric)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过程</a:t>
            </a:r>
          </a:p>
        </p:txBody>
      </p:sp>
      <p:sp>
        <p:nvSpPr>
          <p:cNvPr id="397315" name="Rectangle 3">
            <a:extLst>
              <a:ext uri="{FF2B5EF4-FFF2-40B4-BE49-F238E27FC236}">
                <a16:creationId xmlns:a16="http://schemas.microsoft.com/office/drawing/2014/main" id="{A5784837-E7C8-48AD-92FB-9B4D2B29B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965325"/>
            <a:ext cx="2057400" cy="1431925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400">
                <a:solidFill>
                  <a:schemeClr val="bg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400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</a:t>
            </a: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h</a:t>
            </a:r>
          </a:p>
          <a:p>
            <a:pPr algn="l">
              <a:spcBef>
                <a:spcPct val="0"/>
              </a:spcBef>
            </a:pP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 w</a:t>
            </a:r>
            <a:r>
              <a:rPr lang="en-US" altLang="zh-CN" sz="4400" i="1" baseline="-25000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t</a:t>
            </a: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 = 0</a:t>
            </a:r>
          </a:p>
        </p:txBody>
      </p:sp>
      <p:grpSp>
        <p:nvGrpSpPr>
          <p:cNvPr id="397316" name="Group 4">
            <a:extLst>
              <a:ext uri="{FF2B5EF4-FFF2-40B4-BE49-F238E27FC236}">
                <a16:creationId xmlns:a16="http://schemas.microsoft.com/office/drawing/2014/main" id="{F5883F73-2649-42C1-8352-D7366CE48E51}"/>
              </a:ext>
            </a:extLst>
          </p:cNvPr>
          <p:cNvGrpSpPr>
            <a:grpSpLocks/>
          </p:cNvGrpSpPr>
          <p:nvPr/>
        </p:nvGrpSpPr>
        <p:grpSpPr bwMode="auto">
          <a:xfrm>
            <a:off x="6781800" y="3568700"/>
            <a:ext cx="1981200" cy="1765300"/>
            <a:chOff x="4272" y="2248"/>
            <a:chExt cx="1248" cy="1112"/>
          </a:xfrm>
        </p:grpSpPr>
        <p:sp>
          <p:nvSpPr>
            <p:cNvPr id="397317" name="Freeform 5">
              <a:extLst>
                <a:ext uri="{FF2B5EF4-FFF2-40B4-BE49-F238E27FC236}">
                  <a16:creationId xmlns:a16="http://schemas.microsoft.com/office/drawing/2014/main" id="{53A1FF0F-25FE-4087-BCBB-338551B3C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2" y="2304"/>
              <a:ext cx="240" cy="1056"/>
            </a:xfrm>
            <a:custGeom>
              <a:avLst/>
              <a:gdLst>
                <a:gd name="T0" fmla="*/ 240 w 240"/>
                <a:gd name="T1" fmla="*/ 0 h 1056"/>
                <a:gd name="T2" fmla="*/ 96 w 240"/>
                <a:gd name="T3" fmla="*/ 336 h 1056"/>
                <a:gd name="T4" fmla="*/ 0 w 240"/>
                <a:gd name="T5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1056">
                  <a:moveTo>
                    <a:pt x="240" y="0"/>
                  </a:moveTo>
                  <a:cubicBezTo>
                    <a:pt x="188" y="80"/>
                    <a:pt x="136" y="160"/>
                    <a:pt x="96" y="336"/>
                  </a:cubicBezTo>
                  <a:cubicBezTo>
                    <a:pt x="56" y="512"/>
                    <a:pt x="28" y="784"/>
                    <a:pt x="0" y="105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18" name="Freeform 6">
              <a:extLst>
                <a:ext uri="{FF2B5EF4-FFF2-40B4-BE49-F238E27FC236}">
                  <a16:creationId xmlns:a16="http://schemas.microsoft.com/office/drawing/2014/main" id="{0933C036-3DFD-49C6-8D06-C6674512D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2" y="2248"/>
              <a:ext cx="1008" cy="1112"/>
            </a:xfrm>
            <a:custGeom>
              <a:avLst/>
              <a:gdLst>
                <a:gd name="T0" fmla="*/ 0 w 1008"/>
                <a:gd name="T1" fmla="*/ 56 h 1112"/>
                <a:gd name="T2" fmla="*/ 144 w 1008"/>
                <a:gd name="T3" fmla="*/ 8 h 1112"/>
                <a:gd name="T4" fmla="*/ 288 w 1008"/>
                <a:gd name="T5" fmla="*/ 104 h 1112"/>
                <a:gd name="T6" fmla="*/ 384 w 1008"/>
                <a:gd name="T7" fmla="*/ 248 h 1112"/>
                <a:gd name="T8" fmla="*/ 576 w 1008"/>
                <a:gd name="T9" fmla="*/ 536 h 1112"/>
                <a:gd name="T10" fmla="*/ 1008 w 1008"/>
                <a:gd name="T11" fmla="*/ 111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1112">
                  <a:moveTo>
                    <a:pt x="0" y="56"/>
                  </a:moveTo>
                  <a:cubicBezTo>
                    <a:pt x="48" y="28"/>
                    <a:pt x="96" y="0"/>
                    <a:pt x="144" y="8"/>
                  </a:cubicBezTo>
                  <a:cubicBezTo>
                    <a:pt x="192" y="16"/>
                    <a:pt x="248" y="64"/>
                    <a:pt x="288" y="104"/>
                  </a:cubicBezTo>
                  <a:cubicBezTo>
                    <a:pt x="328" y="144"/>
                    <a:pt x="336" y="176"/>
                    <a:pt x="384" y="248"/>
                  </a:cubicBezTo>
                  <a:cubicBezTo>
                    <a:pt x="432" y="320"/>
                    <a:pt x="472" y="392"/>
                    <a:pt x="576" y="536"/>
                  </a:cubicBezTo>
                  <a:cubicBezTo>
                    <a:pt x="680" y="680"/>
                    <a:pt x="844" y="896"/>
                    <a:pt x="1008" y="1112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7319" name="Line 7">
            <a:extLst>
              <a:ext uri="{FF2B5EF4-FFF2-40B4-BE49-F238E27FC236}">
                <a16:creationId xmlns:a16="http://schemas.microsoft.com/office/drawing/2014/main" id="{A1AD5C30-4E64-493C-A8A2-5ACD8553FE34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3200" y="4572000"/>
            <a:ext cx="21336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20" name="Text Box 8">
            <a:extLst>
              <a:ext uri="{FF2B5EF4-FFF2-40B4-BE49-F238E27FC236}">
                <a16:creationId xmlns:a16="http://schemas.microsoft.com/office/drawing/2014/main" id="{30B6437D-193C-436A-A16D-FAB3A4F63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4038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7321" name="Text Box 9">
            <a:extLst>
              <a:ext uri="{FF2B5EF4-FFF2-40B4-BE49-F238E27FC236}">
                <a16:creationId xmlns:a16="http://schemas.microsoft.com/office/drawing/2014/main" id="{469FAC21-FBF5-43DB-BEDA-DE310678FB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800" y="4572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7322" name="Text Box 10">
            <a:extLst>
              <a:ext uri="{FF2B5EF4-FFF2-40B4-BE49-F238E27FC236}">
                <a16:creationId xmlns:a16="http://schemas.microsoft.com/office/drawing/2014/main" id="{EABFA808-30A7-4455-948C-B317BEBF7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3962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7323" name="Oval 11">
            <a:extLst>
              <a:ext uri="{FF2B5EF4-FFF2-40B4-BE49-F238E27FC236}">
                <a16:creationId xmlns:a16="http://schemas.microsoft.com/office/drawing/2014/main" id="{E4F0D021-7D05-42F1-B653-75B9582C6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5339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7324" name="Group 12">
            <a:extLst>
              <a:ext uri="{FF2B5EF4-FFF2-40B4-BE49-F238E27FC236}">
                <a16:creationId xmlns:a16="http://schemas.microsoft.com/office/drawing/2014/main" id="{B082F283-C6F6-4FB7-A692-3D6BD2855056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2438400"/>
            <a:ext cx="3505200" cy="4008438"/>
            <a:chOff x="3504" y="1536"/>
            <a:chExt cx="2208" cy="2525"/>
          </a:xfrm>
        </p:grpSpPr>
        <p:sp>
          <p:nvSpPr>
            <p:cNvPr id="397325" name="Line 13">
              <a:extLst>
                <a:ext uri="{FF2B5EF4-FFF2-40B4-BE49-F238E27FC236}">
                  <a16:creationId xmlns:a16="http://schemas.microsoft.com/office/drawing/2014/main" id="{EE626825-00B4-4793-BD48-40EBA3905C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3696"/>
              <a:ext cx="1741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26" name="Line 14">
              <a:extLst>
                <a:ext uri="{FF2B5EF4-FFF2-40B4-BE49-F238E27FC236}">
                  <a16:creationId xmlns:a16="http://schemas.microsoft.com/office/drawing/2014/main" id="{66182F7E-58F1-451A-8446-A283A2A5BB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840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27" name="Text Box 15">
              <a:extLst>
                <a:ext uri="{FF2B5EF4-FFF2-40B4-BE49-F238E27FC236}">
                  <a16:creationId xmlns:a16="http://schemas.microsoft.com/office/drawing/2014/main" id="{5A5A90C4-1C23-4745-8C54-A3FD648113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4" y="153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</a:p>
          </p:txBody>
        </p:sp>
        <p:sp>
          <p:nvSpPr>
            <p:cNvPr id="397328" name="Text Box 16">
              <a:extLst>
                <a:ext uri="{FF2B5EF4-FFF2-40B4-BE49-F238E27FC236}">
                  <a16:creationId xmlns:a16="http://schemas.microsoft.com/office/drawing/2014/main" id="{73B330E2-B5F2-44DC-A9DF-8AA1C85C4F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24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v</a:t>
              </a:r>
            </a:p>
          </p:txBody>
        </p:sp>
      </p:grpSp>
      <p:sp>
        <p:nvSpPr>
          <p:cNvPr id="397329" name="Text Box 17">
            <a:extLst>
              <a:ext uri="{FF2B5EF4-FFF2-40B4-BE49-F238E27FC236}">
                <a16:creationId xmlns:a16="http://schemas.microsoft.com/office/drawing/2014/main" id="{9840EE4B-BCE9-4EE9-BE2E-D8F4D302E6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038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7330" name="Oval 18">
            <a:extLst>
              <a:ext uri="{FF2B5EF4-FFF2-40B4-BE49-F238E27FC236}">
                <a16:creationId xmlns:a16="http://schemas.microsoft.com/office/drawing/2014/main" id="{2A774121-8C40-4407-A27A-7A8D8EEA2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45307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31" name="Oval 19">
            <a:extLst>
              <a:ext uri="{FF2B5EF4-FFF2-40B4-BE49-F238E27FC236}">
                <a16:creationId xmlns:a16="http://schemas.microsoft.com/office/drawing/2014/main" id="{16E60118-0897-41DD-9005-C2B79B25CE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45339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32" name="Oval 20">
            <a:extLst>
              <a:ext uri="{FF2B5EF4-FFF2-40B4-BE49-F238E27FC236}">
                <a16:creationId xmlns:a16="http://schemas.microsoft.com/office/drawing/2014/main" id="{281BF629-24E5-41F2-9827-862140019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0600" y="45339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34" name="Text Box 22">
            <a:extLst>
              <a:ext uri="{FF2B5EF4-FFF2-40B4-BE49-F238E27FC236}">
                <a16:creationId xmlns:a16="http://schemas.microsoft.com/office/drawing/2014/main" id="{202ACDBE-3FB6-4959-B03A-9099FF3657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505200"/>
            <a:ext cx="5478463" cy="1128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ea typeface="宋体" panose="02010600030101010101" pitchFamily="2" charset="-122"/>
              </a:rPr>
              <a:t>例：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锅炉中，水从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30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，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4MPa,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定压加热到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450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397335" name="Rectangle 23">
            <a:extLst>
              <a:ext uri="{FF2B5EF4-FFF2-40B4-BE49-F238E27FC236}">
                <a16:creationId xmlns:a16="http://schemas.microsoft.com/office/drawing/2014/main" id="{407A359F-702A-4170-8131-BC47BF4FE9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410200"/>
            <a:ext cx="2514600" cy="762000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400">
                <a:solidFill>
                  <a:schemeClr val="bg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h</a:t>
            </a:r>
            <a:r>
              <a:rPr lang="en-US" altLang="zh-CN" sz="4400" baseline="-25000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2</a:t>
            </a:r>
            <a:r>
              <a:rPr lang="en-US" altLang="zh-CN" sz="4400" i="1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-h</a:t>
            </a:r>
            <a:r>
              <a:rPr lang="en-US" altLang="zh-CN" sz="4400" baseline="-25000">
                <a:solidFill>
                  <a:schemeClr val="bg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1</a:t>
            </a:r>
          </a:p>
        </p:txBody>
      </p:sp>
      <p:sp>
        <p:nvSpPr>
          <p:cNvPr id="397336" name="Rectangle 24">
            <a:extLst>
              <a:ext uri="{FF2B5EF4-FFF2-40B4-BE49-F238E27FC236}">
                <a16:creationId xmlns:a16="http://schemas.microsoft.com/office/drawing/2014/main" id="{FA027C0D-77F3-40AE-A8AF-4E8BD1390B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4648200"/>
            <a:ext cx="4710113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40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40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s</a:t>
            </a:r>
            <a:r>
              <a:rPr lang="en-US" altLang="zh-CN" sz="4000" dirty="0">
                <a:solidFill>
                  <a:schemeClr val="tx1"/>
                </a:solidFill>
                <a:ea typeface="宋体" panose="02010600030101010101" pitchFamily="2" charset="-122"/>
              </a:rPr>
              <a:t>(4MPa)=</a:t>
            </a:r>
            <a:r>
              <a:rPr lang="en-US" altLang="zh-CN" sz="4000" dirty="0">
                <a:solidFill>
                  <a:srgbClr val="66FF66"/>
                </a:solidFill>
                <a:ea typeface="宋体" panose="02010600030101010101" pitchFamily="2" charset="-122"/>
              </a:rPr>
              <a:t>250.33</a:t>
            </a:r>
            <a:r>
              <a:rPr lang="en-US" altLang="zh-CN" sz="4000" dirty="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endParaRPr lang="en-US" altLang="zh-CN" sz="4000" baseline="-25000" dirty="0">
              <a:solidFill>
                <a:srgbClr val="66FF66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97337" name="Rectangle 25">
            <a:extLst>
              <a:ext uri="{FF2B5EF4-FFF2-40B4-BE49-F238E27FC236}">
                <a16:creationId xmlns:a16="http://schemas.microsoft.com/office/drawing/2014/main" id="{90E76D8C-1055-4908-9337-35C2AF83B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43000"/>
            <a:ext cx="5257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锅炉、换热器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7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7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7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7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7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7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7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7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7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7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7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7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97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97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315" grpId="0" animBg="1" autoUpdateAnimBg="0"/>
      <p:bldP spid="397320" grpId="0" autoUpdateAnimBg="0"/>
      <p:bldP spid="397321" grpId="0" autoUpdateAnimBg="0"/>
      <p:bldP spid="397322" grpId="0" autoUpdateAnimBg="0"/>
      <p:bldP spid="397329" grpId="0" autoUpdateAnimBg="0"/>
      <p:bldP spid="397334" grpId="0" autoUpdateAnimBg="0"/>
      <p:bldP spid="397335" grpId="0" animBg="1" autoUpdateAnimBg="0"/>
      <p:bldP spid="397336" grpId="0" autoUpdateAnimBg="0"/>
      <p:bldP spid="397337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>
            <a:extLst>
              <a:ext uri="{FF2B5EF4-FFF2-40B4-BE49-F238E27FC236}">
                <a16:creationId xmlns:a16="http://schemas.microsoft.com/office/drawing/2014/main" id="{0FC04673-D2A3-45A8-A2C4-6CC9FC93DC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水蒸气的定压过程</a:t>
            </a:r>
          </a:p>
        </p:txBody>
      </p:sp>
      <p:sp>
        <p:nvSpPr>
          <p:cNvPr id="398339" name="Text Box 3">
            <a:extLst>
              <a:ext uri="{FF2B5EF4-FFF2-40B4-BE49-F238E27FC236}">
                <a16:creationId xmlns:a16="http://schemas.microsoft.com/office/drawing/2014/main" id="{C1E6816C-88F9-4FE0-81A0-3427BA1708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066800"/>
            <a:ext cx="86106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4000">
                <a:ea typeface="宋体" panose="02010600030101010101" pitchFamily="2" charset="-122"/>
              </a:rPr>
              <a:t>例：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水从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30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，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4MPa,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定压加热到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450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398340" name="Rectangle 4">
            <a:extLst>
              <a:ext uri="{FF2B5EF4-FFF2-40B4-BE49-F238E27FC236}">
                <a16:creationId xmlns:a16="http://schemas.microsoft.com/office/drawing/2014/main" id="{86EFFD4A-15BA-456C-86AC-0E1886E93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801813"/>
            <a:ext cx="20589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 i="1">
                <a:solidFill>
                  <a:schemeClr val="tx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000">
                <a:solidFill>
                  <a:schemeClr val="tx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000" i="1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h</a:t>
            </a:r>
            <a:r>
              <a:rPr lang="en-US" altLang="zh-CN" sz="4000" baseline="-2500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2</a:t>
            </a:r>
            <a:r>
              <a:rPr lang="en-US" altLang="zh-CN" sz="4000" i="1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-h</a:t>
            </a:r>
            <a:r>
              <a:rPr lang="en-US" altLang="zh-CN" sz="4000" baseline="-2500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1</a:t>
            </a:r>
            <a:endParaRPr lang="en-US" altLang="zh-CN" sz="4000">
              <a:solidFill>
                <a:schemeClr val="tx1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98341" name="Line 5">
            <a:extLst>
              <a:ext uri="{FF2B5EF4-FFF2-40B4-BE49-F238E27FC236}">
                <a16:creationId xmlns:a16="http://schemas.microsoft.com/office/drawing/2014/main" id="{D75F2E06-E941-4D1D-8AFF-DE466764F89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867400"/>
            <a:ext cx="305117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2" name="Text Box 6">
            <a:extLst>
              <a:ext uri="{FF2B5EF4-FFF2-40B4-BE49-F238E27FC236}">
                <a16:creationId xmlns:a16="http://schemas.microsoft.com/office/drawing/2014/main" id="{5FBDEFD0-4384-4195-BB80-156241D601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3048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8343" name="Text Box 7">
            <a:extLst>
              <a:ext uri="{FF2B5EF4-FFF2-40B4-BE49-F238E27FC236}">
                <a16:creationId xmlns:a16="http://schemas.microsoft.com/office/drawing/2014/main" id="{222F9288-2140-423E-B4F0-717063FEAF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14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398344" name="Text Box 8">
            <a:extLst>
              <a:ext uri="{FF2B5EF4-FFF2-40B4-BE49-F238E27FC236}">
                <a16:creationId xmlns:a16="http://schemas.microsoft.com/office/drawing/2014/main" id="{3E530DA6-B2A5-4E98-B8BA-4D0357EB9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398345" name="Line 9">
            <a:extLst>
              <a:ext uri="{FF2B5EF4-FFF2-40B4-BE49-F238E27FC236}">
                <a16:creationId xmlns:a16="http://schemas.microsoft.com/office/drawing/2014/main" id="{E965F2F7-13B3-4B00-AFA8-90A6C801C55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6" name="Line 10">
            <a:extLst>
              <a:ext uri="{FF2B5EF4-FFF2-40B4-BE49-F238E27FC236}">
                <a16:creationId xmlns:a16="http://schemas.microsoft.com/office/drawing/2014/main" id="{89D550A8-CC78-49CC-97C7-5DBA14CEBF87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867400"/>
            <a:ext cx="3276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8347" name="Group 11">
            <a:extLst>
              <a:ext uri="{FF2B5EF4-FFF2-40B4-BE49-F238E27FC236}">
                <a16:creationId xmlns:a16="http://schemas.microsoft.com/office/drawing/2014/main" id="{73094A37-B26C-4CCC-B67F-3D457E909DF2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3886200"/>
            <a:ext cx="2209800" cy="1447800"/>
            <a:chOff x="1056" y="2448"/>
            <a:chExt cx="1392" cy="912"/>
          </a:xfrm>
        </p:grpSpPr>
        <p:sp>
          <p:nvSpPr>
            <p:cNvPr id="398348" name="Freeform 12">
              <a:extLst>
                <a:ext uri="{FF2B5EF4-FFF2-40B4-BE49-F238E27FC236}">
                  <a16:creationId xmlns:a16="http://schemas.microsoft.com/office/drawing/2014/main" id="{56312925-3044-499A-BE01-321B9C42A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" y="2448"/>
              <a:ext cx="672" cy="912"/>
            </a:xfrm>
            <a:custGeom>
              <a:avLst/>
              <a:gdLst>
                <a:gd name="T0" fmla="*/ 672 w 672"/>
                <a:gd name="T1" fmla="*/ 0 h 912"/>
                <a:gd name="T2" fmla="*/ 576 w 672"/>
                <a:gd name="T3" fmla="*/ 48 h 912"/>
                <a:gd name="T4" fmla="*/ 432 w 672"/>
                <a:gd name="T5" fmla="*/ 192 h 912"/>
                <a:gd name="T6" fmla="*/ 288 w 672"/>
                <a:gd name="T7" fmla="*/ 432 h 912"/>
                <a:gd name="T8" fmla="*/ 144 w 672"/>
                <a:gd name="T9" fmla="*/ 672 h 912"/>
                <a:gd name="T10" fmla="*/ 0 w 672"/>
                <a:gd name="T11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2" h="912">
                  <a:moveTo>
                    <a:pt x="672" y="0"/>
                  </a:moveTo>
                  <a:cubicBezTo>
                    <a:pt x="644" y="8"/>
                    <a:pt x="616" y="16"/>
                    <a:pt x="576" y="48"/>
                  </a:cubicBezTo>
                  <a:cubicBezTo>
                    <a:pt x="536" y="80"/>
                    <a:pt x="480" y="128"/>
                    <a:pt x="432" y="192"/>
                  </a:cubicBezTo>
                  <a:cubicBezTo>
                    <a:pt x="384" y="256"/>
                    <a:pt x="336" y="352"/>
                    <a:pt x="288" y="432"/>
                  </a:cubicBezTo>
                  <a:cubicBezTo>
                    <a:pt x="240" y="512"/>
                    <a:pt x="192" y="592"/>
                    <a:pt x="144" y="672"/>
                  </a:cubicBezTo>
                  <a:cubicBezTo>
                    <a:pt x="96" y="752"/>
                    <a:pt x="48" y="832"/>
                    <a:pt x="0" y="912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49" name="Freeform 13">
              <a:extLst>
                <a:ext uri="{FF2B5EF4-FFF2-40B4-BE49-F238E27FC236}">
                  <a16:creationId xmlns:a16="http://schemas.microsoft.com/office/drawing/2014/main" id="{E726DF2C-340B-4E64-8956-EA3E75604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" y="2448"/>
              <a:ext cx="720" cy="864"/>
            </a:xfrm>
            <a:custGeom>
              <a:avLst/>
              <a:gdLst>
                <a:gd name="T0" fmla="*/ 0 w 720"/>
                <a:gd name="T1" fmla="*/ 0 h 864"/>
                <a:gd name="T2" fmla="*/ 144 w 720"/>
                <a:gd name="T3" fmla="*/ 48 h 864"/>
                <a:gd name="T4" fmla="*/ 336 w 720"/>
                <a:gd name="T5" fmla="*/ 288 h 864"/>
                <a:gd name="T6" fmla="*/ 528 w 720"/>
                <a:gd name="T7" fmla="*/ 576 h 864"/>
                <a:gd name="T8" fmla="*/ 720 w 720"/>
                <a:gd name="T9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864">
                  <a:moveTo>
                    <a:pt x="0" y="0"/>
                  </a:moveTo>
                  <a:cubicBezTo>
                    <a:pt x="44" y="0"/>
                    <a:pt x="88" y="0"/>
                    <a:pt x="144" y="48"/>
                  </a:cubicBezTo>
                  <a:cubicBezTo>
                    <a:pt x="200" y="96"/>
                    <a:pt x="272" y="200"/>
                    <a:pt x="336" y="288"/>
                  </a:cubicBezTo>
                  <a:cubicBezTo>
                    <a:pt x="400" y="376"/>
                    <a:pt x="464" y="480"/>
                    <a:pt x="528" y="576"/>
                  </a:cubicBezTo>
                  <a:cubicBezTo>
                    <a:pt x="592" y="672"/>
                    <a:pt x="680" y="808"/>
                    <a:pt x="720" y="864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8350" name="Text Box 14">
            <a:extLst>
              <a:ext uri="{FF2B5EF4-FFF2-40B4-BE49-F238E27FC236}">
                <a16:creationId xmlns:a16="http://schemas.microsoft.com/office/drawing/2014/main" id="{26B74FCE-9B44-4074-AE5B-4616FE2DA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398351" name="Text Box 15">
            <a:extLst>
              <a:ext uri="{FF2B5EF4-FFF2-40B4-BE49-F238E27FC236}">
                <a16:creationId xmlns:a16="http://schemas.microsoft.com/office/drawing/2014/main" id="{E82C0E0C-B70D-4158-830E-4A3FABF08B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grpSp>
        <p:nvGrpSpPr>
          <p:cNvPr id="398352" name="Group 16">
            <a:extLst>
              <a:ext uri="{FF2B5EF4-FFF2-40B4-BE49-F238E27FC236}">
                <a16:creationId xmlns:a16="http://schemas.microsoft.com/office/drawing/2014/main" id="{08B999C7-5119-46F7-938B-2AA1F721225F}"/>
              </a:ext>
            </a:extLst>
          </p:cNvPr>
          <p:cNvGrpSpPr>
            <a:grpSpLocks/>
          </p:cNvGrpSpPr>
          <p:nvPr/>
        </p:nvGrpSpPr>
        <p:grpSpPr bwMode="auto">
          <a:xfrm>
            <a:off x="5638800" y="4089400"/>
            <a:ext cx="2438400" cy="1168400"/>
            <a:chOff x="3552" y="2576"/>
            <a:chExt cx="1536" cy="736"/>
          </a:xfrm>
        </p:grpSpPr>
        <p:sp>
          <p:nvSpPr>
            <p:cNvPr id="398353" name="Freeform 17">
              <a:extLst>
                <a:ext uri="{FF2B5EF4-FFF2-40B4-BE49-F238E27FC236}">
                  <a16:creationId xmlns:a16="http://schemas.microsoft.com/office/drawing/2014/main" id="{5E84E073-67DC-4D00-A694-BA62C08EF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54" name="Freeform 18">
              <a:extLst>
                <a:ext uri="{FF2B5EF4-FFF2-40B4-BE49-F238E27FC236}">
                  <a16:creationId xmlns:a16="http://schemas.microsoft.com/office/drawing/2014/main" id="{B2EF3647-3B1A-44BD-A3AF-7A7FE382D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8355" name="Text Box 19">
            <a:extLst>
              <a:ext uri="{FF2B5EF4-FFF2-40B4-BE49-F238E27FC236}">
                <a16:creationId xmlns:a16="http://schemas.microsoft.com/office/drawing/2014/main" id="{42290D84-4573-48A2-A6C4-821E40484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8356" name="Text Box 20">
            <a:extLst>
              <a:ext uri="{FF2B5EF4-FFF2-40B4-BE49-F238E27FC236}">
                <a16:creationId xmlns:a16="http://schemas.microsoft.com/office/drawing/2014/main" id="{E8F37547-CA61-453A-90FC-5B64EA02EA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5867400"/>
            <a:ext cx="7848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 = 129.3 kJ/kg           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 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= 3330.7 kJ/kg</a:t>
            </a:r>
          </a:p>
        </p:txBody>
      </p:sp>
      <p:sp>
        <p:nvSpPr>
          <p:cNvPr id="398357" name="Line 21">
            <a:extLst>
              <a:ext uri="{FF2B5EF4-FFF2-40B4-BE49-F238E27FC236}">
                <a16:creationId xmlns:a16="http://schemas.microsoft.com/office/drawing/2014/main" id="{043DE58C-C8F1-4B3F-B02D-7EA86DF98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81600" y="3846513"/>
            <a:ext cx="2286000" cy="0"/>
          </a:xfrm>
          <a:prstGeom prst="line">
            <a:avLst/>
          </a:prstGeom>
          <a:noFill/>
          <a:ln w="1905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8" name="Text Box 22">
            <a:extLst>
              <a:ext uri="{FF2B5EF4-FFF2-40B4-BE49-F238E27FC236}">
                <a16:creationId xmlns:a16="http://schemas.microsoft.com/office/drawing/2014/main" id="{9532AF43-1047-4BE3-9280-240ECEDA17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35814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8359" name="Text Box 23">
            <a:extLst>
              <a:ext uri="{FF2B5EF4-FFF2-40B4-BE49-F238E27FC236}">
                <a16:creationId xmlns:a16="http://schemas.microsoft.com/office/drawing/2014/main" id="{28A337A1-6FE5-49D3-A4C1-9E11D802B7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48768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8360" name="Line 24">
            <a:extLst>
              <a:ext uri="{FF2B5EF4-FFF2-40B4-BE49-F238E27FC236}">
                <a16:creationId xmlns:a16="http://schemas.microsoft.com/office/drawing/2014/main" id="{0523623C-A30C-4AA2-B031-2FFE9C15861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4648200"/>
            <a:ext cx="0" cy="1219200"/>
          </a:xfrm>
          <a:prstGeom prst="line">
            <a:avLst/>
          </a:prstGeom>
          <a:noFill/>
          <a:ln w="1905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61" name="Line 25">
            <a:extLst>
              <a:ext uri="{FF2B5EF4-FFF2-40B4-BE49-F238E27FC236}">
                <a16:creationId xmlns:a16="http://schemas.microsoft.com/office/drawing/2014/main" id="{D926D089-9CE2-4835-A66D-97B15E2BB84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0938" y="3733800"/>
            <a:ext cx="0" cy="2133600"/>
          </a:xfrm>
          <a:prstGeom prst="line">
            <a:avLst/>
          </a:prstGeom>
          <a:noFill/>
          <a:ln w="1905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62" name="Line 26">
            <a:extLst>
              <a:ext uri="{FF2B5EF4-FFF2-40B4-BE49-F238E27FC236}">
                <a16:creationId xmlns:a16="http://schemas.microsoft.com/office/drawing/2014/main" id="{CAA85DD4-7745-44C4-AB8C-C75A48E515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63" name="Text Box 27">
            <a:extLst>
              <a:ext uri="{FF2B5EF4-FFF2-40B4-BE49-F238E27FC236}">
                <a16:creationId xmlns:a16="http://schemas.microsoft.com/office/drawing/2014/main" id="{61B1C2A7-A0A9-466C-9E84-AD5E251A3E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267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8364" name="Text Box 28">
            <a:extLst>
              <a:ext uri="{FF2B5EF4-FFF2-40B4-BE49-F238E27FC236}">
                <a16:creationId xmlns:a16="http://schemas.microsoft.com/office/drawing/2014/main" id="{4B73B968-C66C-43B6-A338-106A032A10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3810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8365" name="Text Box 29">
            <a:extLst>
              <a:ext uri="{FF2B5EF4-FFF2-40B4-BE49-F238E27FC236}">
                <a16:creationId xmlns:a16="http://schemas.microsoft.com/office/drawing/2014/main" id="{F42ECD9E-2854-4878-BABB-A28F876245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114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8366" name="Oval 30">
            <a:extLst>
              <a:ext uri="{FF2B5EF4-FFF2-40B4-BE49-F238E27FC236}">
                <a16:creationId xmlns:a16="http://schemas.microsoft.com/office/drawing/2014/main" id="{58010697-1AB9-43A7-84A9-C27D3CB8B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3725" y="4659313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8367" name="Group 31">
            <a:extLst>
              <a:ext uri="{FF2B5EF4-FFF2-40B4-BE49-F238E27FC236}">
                <a16:creationId xmlns:a16="http://schemas.microsoft.com/office/drawing/2014/main" id="{853345E5-AF1F-43DA-8E36-DED3552FC7F5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3656013"/>
            <a:ext cx="1787525" cy="1068387"/>
            <a:chOff x="1200" y="2303"/>
            <a:chExt cx="1126" cy="673"/>
          </a:xfrm>
        </p:grpSpPr>
        <p:sp>
          <p:nvSpPr>
            <p:cNvPr id="398368" name="Line 32">
              <a:extLst>
                <a:ext uri="{FF2B5EF4-FFF2-40B4-BE49-F238E27FC236}">
                  <a16:creationId xmlns:a16="http://schemas.microsoft.com/office/drawing/2014/main" id="{A993BA7C-34F0-482F-8235-A4902E0586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4" y="2736"/>
              <a:ext cx="646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69" name="Freeform 33">
              <a:extLst>
                <a:ext uri="{FF2B5EF4-FFF2-40B4-BE49-F238E27FC236}">
                  <a16:creationId xmlns:a16="http://schemas.microsoft.com/office/drawing/2014/main" id="{F4BDFA8D-46CB-4B73-93B2-9CBFFF61C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0" y="2736"/>
              <a:ext cx="240" cy="240"/>
            </a:xfrm>
            <a:custGeom>
              <a:avLst/>
              <a:gdLst>
                <a:gd name="T0" fmla="*/ 240 w 240"/>
                <a:gd name="T1" fmla="*/ 0 h 240"/>
                <a:gd name="T2" fmla="*/ 96 w 240"/>
                <a:gd name="T3" fmla="*/ 144 h 240"/>
                <a:gd name="T4" fmla="*/ 0 w 240"/>
                <a:gd name="T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240">
                  <a:moveTo>
                    <a:pt x="240" y="0"/>
                  </a:moveTo>
                  <a:cubicBezTo>
                    <a:pt x="188" y="52"/>
                    <a:pt x="136" y="104"/>
                    <a:pt x="96" y="144"/>
                  </a:cubicBezTo>
                  <a:cubicBezTo>
                    <a:pt x="56" y="184"/>
                    <a:pt x="28" y="212"/>
                    <a:pt x="0" y="24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70" name="Freeform 34">
              <a:extLst>
                <a:ext uri="{FF2B5EF4-FFF2-40B4-BE49-F238E27FC236}">
                  <a16:creationId xmlns:a16="http://schemas.microsoft.com/office/drawing/2014/main" id="{764266B1-5E06-4F69-8E2B-D70B95304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8" y="2303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8371" name="Text Box 35">
            <a:extLst>
              <a:ext uri="{FF2B5EF4-FFF2-40B4-BE49-F238E27FC236}">
                <a16:creationId xmlns:a16="http://schemas.microsoft.com/office/drawing/2014/main" id="{AE80DF83-D615-408A-8734-279A3088BA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4648200"/>
            <a:ext cx="457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800">
                <a:ea typeface="宋体" panose="02010600030101010101" pitchFamily="2" charset="-122"/>
              </a:rPr>
              <a:t>1</a:t>
            </a:r>
            <a:endParaRPr lang="en-US" altLang="zh-CN" sz="4400">
              <a:ea typeface="宋体" panose="02010600030101010101" pitchFamily="2" charset="-122"/>
            </a:endParaRPr>
          </a:p>
        </p:txBody>
      </p:sp>
      <p:sp>
        <p:nvSpPr>
          <p:cNvPr id="398372" name="Text Box 36">
            <a:extLst>
              <a:ext uri="{FF2B5EF4-FFF2-40B4-BE49-F238E27FC236}">
                <a16:creationId xmlns:a16="http://schemas.microsoft.com/office/drawing/2014/main" id="{BFA8C556-33BE-4A5D-80E7-B6897B9459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4495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8373" name="Oval 37">
            <a:extLst>
              <a:ext uri="{FF2B5EF4-FFF2-40B4-BE49-F238E27FC236}">
                <a16:creationId xmlns:a16="http://schemas.microsoft.com/office/drawing/2014/main" id="{0BF8ACFA-71DF-4260-B053-9B694FE82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638" y="4303713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74" name="Oval 38">
            <a:extLst>
              <a:ext uri="{FF2B5EF4-FFF2-40B4-BE49-F238E27FC236}">
                <a16:creationId xmlns:a16="http://schemas.microsoft.com/office/drawing/2014/main" id="{7CA09F75-7C76-45A6-AB5B-0976E4451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36195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75" name="Oval 39">
            <a:extLst>
              <a:ext uri="{FF2B5EF4-FFF2-40B4-BE49-F238E27FC236}">
                <a16:creationId xmlns:a16="http://schemas.microsoft.com/office/drawing/2014/main" id="{C8F96B74-C551-47B5-BAE4-03CE18C04B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43434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76" name="Text Box 40">
            <a:extLst>
              <a:ext uri="{FF2B5EF4-FFF2-40B4-BE49-F238E27FC236}">
                <a16:creationId xmlns:a16="http://schemas.microsoft.com/office/drawing/2014/main" id="{E44E7195-CA81-4EFC-9D72-3C83041180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4419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8377" name="Line 41">
            <a:extLst>
              <a:ext uri="{FF2B5EF4-FFF2-40B4-BE49-F238E27FC236}">
                <a16:creationId xmlns:a16="http://schemas.microsoft.com/office/drawing/2014/main" id="{965D040C-ED17-467C-83E4-80C9B17F67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145088"/>
            <a:ext cx="457200" cy="0"/>
          </a:xfrm>
          <a:prstGeom prst="line">
            <a:avLst/>
          </a:prstGeom>
          <a:noFill/>
          <a:ln w="1905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8378" name="Group 42">
            <a:extLst>
              <a:ext uri="{FF2B5EF4-FFF2-40B4-BE49-F238E27FC236}">
                <a16:creationId xmlns:a16="http://schemas.microsoft.com/office/drawing/2014/main" id="{668E0BD7-C050-4B65-8AB1-4FA2171CF21E}"/>
              </a:ext>
            </a:extLst>
          </p:cNvPr>
          <p:cNvGrpSpPr>
            <a:grpSpLocks/>
          </p:cNvGrpSpPr>
          <p:nvPr/>
        </p:nvGrpSpPr>
        <p:grpSpPr bwMode="auto">
          <a:xfrm>
            <a:off x="5599113" y="3810000"/>
            <a:ext cx="1944687" cy="1295400"/>
            <a:chOff x="3527" y="2400"/>
            <a:chExt cx="1225" cy="816"/>
          </a:xfrm>
        </p:grpSpPr>
        <p:sp>
          <p:nvSpPr>
            <p:cNvPr id="398379" name="Freeform 43">
              <a:extLst>
                <a:ext uri="{FF2B5EF4-FFF2-40B4-BE49-F238E27FC236}">
                  <a16:creationId xmlns:a16="http://schemas.microsoft.com/office/drawing/2014/main" id="{FC13D1D7-5FCF-486F-A065-F03DB9109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2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80" name="Line 44">
              <a:extLst>
                <a:ext uri="{FF2B5EF4-FFF2-40B4-BE49-F238E27FC236}">
                  <a16:creationId xmlns:a16="http://schemas.microsoft.com/office/drawing/2014/main" id="{03B44B52-2404-4E70-8F08-58D75F6891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22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8381" name="Freeform 45">
              <a:extLst>
                <a:ext uri="{FF2B5EF4-FFF2-40B4-BE49-F238E27FC236}">
                  <a16:creationId xmlns:a16="http://schemas.microsoft.com/office/drawing/2014/main" id="{D6B38910-9BB0-4F57-A56B-9D8F5DBB7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7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8382" name="Oval 46">
            <a:extLst>
              <a:ext uri="{FF2B5EF4-FFF2-40B4-BE49-F238E27FC236}">
                <a16:creationId xmlns:a16="http://schemas.microsoft.com/office/drawing/2014/main" id="{9232715C-57A8-4A59-A4F7-A0ADF502F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0438" y="4300538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83" name="Oval 47">
            <a:extLst>
              <a:ext uri="{FF2B5EF4-FFF2-40B4-BE49-F238E27FC236}">
                <a16:creationId xmlns:a16="http://schemas.microsoft.com/office/drawing/2014/main" id="{AE506EF3-FCA2-48EE-8C2D-8D1F6E2236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84" name="Oval 48">
            <a:extLst>
              <a:ext uri="{FF2B5EF4-FFF2-40B4-BE49-F238E27FC236}">
                <a16:creationId xmlns:a16="http://schemas.microsoft.com/office/drawing/2014/main" id="{91303B87-7568-4FA5-9BC0-887BD4D74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8175" y="49149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85" name="Oval 49">
            <a:extLst>
              <a:ext uri="{FF2B5EF4-FFF2-40B4-BE49-F238E27FC236}">
                <a16:creationId xmlns:a16="http://schemas.microsoft.com/office/drawing/2014/main" id="{A7B8801C-288F-42AF-BDC3-1228FEB2D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700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86" name="Rectangle 50">
            <a:extLst>
              <a:ext uri="{FF2B5EF4-FFF2-40B4-BE49-F238E27FC236}">
                <a16:creationId xmlns:a16="http://schemas.microsoft.com/office/drawing/2014/main" id="{29B3EBD7-CAC2-45B8-9D1D-216869A5B5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8688" y="1828800"/>
            <a:ext cx="3084512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=3201.4kJ/kg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8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8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98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98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8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8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8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8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8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8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8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8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8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8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8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8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4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98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98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98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98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2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98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98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8342" grpId="0" autoUpdateAnimBg="0"/>
      <p:bldP spid="398355" grpId="0" autoUpdateAnimBg="0"/>
      <p:bldP spid="398356" grpId="0" autoUpdateAnimBg="0"/>
      <p:bldP spid="398358" grpId="0" autoUpdateAnimBg="0"/>
      <p:bldP spid="398359" grpId="0" autoUpdateAnimBg="0"/>
      <p:bldP spid="398363" grpId="0" autoUpdateAnimBg="0"/>
      <p:bldP spid="398364" grpId="0" autoUpdateAnimBg="0"/>
      <p:bldP spid="398365" grpId="0" autoUpdateAnimBg="0"/>
      <p:bldP spid="398371" grpId="0" autoUpdateAnimBg="0"/>
      <p:bldP spid="398372" grpId="0" autoUpdateAnimBg="0"/>
      <p:bldP spid="398376" grpId="0" autoUpdateAnimBg="0"/>
      <p:bldP spid="398386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2">
            <a:extLst>
              <a:ext uri="{FF2B5EF4-FFF2-40B4-BE49-F238E27FC236}">
                <a16:creationId xmlns:a16="http://schemas.microsoft.com/office/drawing/2014/main" id="{0E0F1050-5894-4056-81D1-E72FE08C78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7724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等压线上饱和态参数</a:t>
            </a:r>
          </a:p>
        </p:txBody>
      </p:sp>
      <p:sp>
        <p:nvSpPr>
          <p:cNvPr id="319494" name="Rectangle 6">
            <a:extLst>
              <a:ext uri="{FF2B5EF4-FFF2-40B4-BE49-F238E27FC236}">
                <a16:creationId xmlns:a16="http://schemas.microsoft.com/office/drawing/2014/main" id="{4C4F4461-7AF8-46E5-9D1C-4EEB868B5E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143000"/>
            <a:ext cx="5334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endParaRPr kumimoji="0"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19497" name="Rectangle 9">
            <a:extLst>
              <a:ext uri="{FF2B5EF4-FFF2-40B4-BE49-F238E27FC236}">
                <a16:creationId xmlns:a16="http://schemas.microsoft.com/office/drawing/2014/main" id="{20C2C7D8-BB9D-4B57-928B-3C6979D48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143000"/>
            <a:ext cx="609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 dirty="0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  <a:r>
              <a:rPr kumimoji="0" lang="en-US" altLang="zh-CN" sz="3200" i="1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  <a:endParaRPr kumimoji="0" lang="en-US" altLang="zh-CN" sz="32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19498" name="Rectangle 10">
            <a:extLst>
              <a:ext uri="{FF2B5EF4-FFF2-40B4-BE49-F238E27FC236}">
                <a16:creationId xmlns:a16="http://schemas.microsoft.com/office/drawing/2014/main" id="{CAE112D4-AAA9-4FAD-A024-B31D04DD5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250" y="1222375"/>
            <a:ext cx="51435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v</a:t>
            </a: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</a:t>
            </a:r>
          </a:p>
        </p:txBody>
      </p:sp>
      <p:sp>
        <p:nvSpPr>
          <p:cNvPr id="319499" name="Rectangle 11">
            <a:extLst>
              <a:ext uri="{FF2B5EF4-FFF2-40B4-BE49-F238E27FC236}">
                <a16:creationId xmlns:a16="http://schemas.microsoft.com/office/drawing/2014/main" id="{29A77F3A-75AA-45C1-963C-6879AC12E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4775" y="1630363"/>
            <a:ext cx="14668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(m</a:t>
            </a:r>
            <a:r>
              <a:rPr kumimoji="0" lang="en-US" altLang="zh-CN" sz="3200" baseline="30000">
                <a:solidFill>
                  <a:srgbClr val="FFFF66"/>
                </a:solidFill>
                <a:ea typeface="宋体" panose="02010600030101010101" pitchFamily="2" charset="-122"/>
              </a:rPr>
              <a:t>3</a:t>
            </a: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/kg)</a:t>
            </a:r>
          </a:p>
        </p:txBody>
      </p:sp>
      <p:sp>
        <p:nvSpPr>
          <p:cNvPr id="319500" name="Rectangle 12">
            <a:extLst>
              <a:ext uri="{FF2B5EF4-FFF2-40B4-BE49-F238E27FC236}">
                <a16:creationId xmlns:a16="http://schemas.microsoft.com/office/drawing/2014/main" id="{246FFAE7-BB0F-41AC-9A6F-51189F6EC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1219200"/>
            <a:ext cx="6858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>
                <a:solidFill>
                  <a:srgbClr val="FFCCFF"/>
                </a:solidFill>
                <a:ea typeface="宋体" panose="02010600030101010101" pitchFamily="2" charset="-122"/>
              </a:rPr>
              <a:t>v</a:t>
            </a: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’’</a:t>
            </a:r>
          </a:p>
        </p:txBody>
      </p:sp>
      <p:sp>
        <p:nvSpPr>
          <p:cNvPr id="319501" name="Rectangle 13">
            <a:extLst>
              <a:ext uri="{FF2B5EF4-FFF2-40B4-BE49-F238E27FC236}">
                <a16:creationId xmlns:a16="http://schemas.microsoft.com/office/drawing/2014/main" id="{EFCBC92C-EAE0-4946-8A34-94381B6E5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1222375"/>
            <a:ext cx="51435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>
                <a:ea typeface="宋体" panose="02010600030101010101" pitchFamily="2" charset="-122"/>
              </a:rPr>
              <a:t>s</a:t>
            </a:r>
            <a:r>
              <a:rPr kumimoji="0" lang="en-US" altLang="zh-CN" sz="3200">
                <a:ea typeface="宋体" panose="02010600030101010101" pitchFamily="2" charset="-122"/>
              </a:rPr>
              <a:t>’</a:t>
            </a:r>
          </a:p>
        </p:txBody>
      </p:sp>
      <p:sp>
        <p:nvSpPr>
          <p:cNvPr id="319502" name="Rectangle 14">
            <a:extLst>
              <a:ext uri="{FF2B5EF4-FFF2-40B4-BE49-F238E27FC236}">
                <a16:creationId xmlns:a16="http://schemas.microsoft.com/office/drawing/2014/main" id="{5CD74DA7-F91A-4CE6-B8C9-0D3618B8E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1222375"/>
            <a:ext cx="762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s</a:t>
            </a: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’’</a:t>
            </a:r>
          </a:p>
        </p:txBody>
      </p:sp>
      <p:sp>
        <p:nvSpPr>
          <p:cNvPr id="319503" name="Rectangle 15">
            <a:extLst>
              <a:ext uri="{FF2B5EF4-FFF2-40B4-BE49-F238E27FC236}">
                <a16:creationId xmlns:a16="http://schemas.microsoft.com/office/drawing/2014/main" id="{A9FAB419-C1A9-4713-813C-04A0E0F5E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7963" y="1630363"/>
            <a:ext cx="18415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200">
                <a:ea typeface="宋体" panose="02010600030101010101" pitchFamily="2" charset="-122"/>
              </a:rPr>
              <a:t>kJ/(kg.K)</a:t>
            </a:r>
          </a:p>
        </p:txBody>
      </p:sp>
      <p:sp>
        <p:nvSpPr>
          <p:cNvPr id="319505" name="Rectangle 17">
            <a:extLst>
              <a:ext uri="{FF2B5EF4-FFF2-40B4-BE49-F238E27FC236}">
                <a16:creationId xmlns:a16="http://schemas.microsoft.com/office/drawing/2014/main" id="{71B657C9-0538-4363-8C09-803EB94573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14600"/>
            <a:ext cx="18288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0.006112</a:t>
            </a:r>
          </a:p>
        </p:txBody>
      </p:sp>
      <p:sp>
        <p:nvSpPr>
          <p:cNvPr id="319506" name="Rectangle 18">
            <a:extLst>
              <a:ext uri="{FF2B5EF4-FFF2-40B4-BE49-F238E27FC236}">
                <a16:creationId xmlns:a16="http://schemas.microsoft.com/office/drawing/2014/main" id="{6F8E5767-0063-420E-847B-2A6FB7F83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2514600"/>
            <a:ext cx="9144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0.01</a:t>
            </a:r>
          </a:p>
        </p:txBody>
      </p:sp>
      <p:sp>
        <p:nvSpPr>
          <p:cNvPr id="319507" name="Rectangle 19">
            <a:extLst>
              <a:ext uri="{FF2B5EF4-FFF2-40B4-BE49-F238E27FC236}">
                <a16:creationId xmlns:a16="http://schemas.microsoft.com/office/drawing/2014/main" id="{715DE1FD-A17D-4BB5-B0CA-CA413184BE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514600"/>
            <a:ext cx="2133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0.00100022</a:t>
            </a:r>
          </a:p>
        </p:txBody>
      </p:sp>
      <p:sp>
        <p:nvSpPr>
          <p:cNvPr id="319508" name="Rectangle 20">
            <a:extLst>
              <a:ext uri="{FF2B5EF4-FFF2-40B4-BE49-F238E27FC236}">
                <a16:creationId xmlns:a16="http://schemas.microsoft.com/office/drawing/2014/main" id="{0CA2133F-D052-4546-BC59-50B917D26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249555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206.175</a:t>
            </a:r>
          </a:p>
        </p:txBody>
      </p:sp>
      <p:sp>
        <p:nvSpPr>
          <p:cNvPr id="319509" name="Rectangle 21">
            <a:extLst>
              <a:ext uri="{FF2B5EF4-FFF2-40B4-BE49-F238E27FC236}">
                <a16:creationId xmlns:a16="http://schemas.microsoft.com/office/drawing/2014/main" id="{1C363CFB-472B-4327-B5B5-B4F054DFC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2438400"/>
            <a:ext cx="762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ea typeface="宋体" panose="02010600030101010101" pitchFamily="2" charset="-122"/>
              </a:rPr>
              <a:t>0.0</a:t>
            </a:r>
          </a:p>
        </p:txBody>
      </p:sp>
      <p:sp>
        <p:nvSpPr>
          <p:cNvPr id="319510" name="Rectangle 22">
            <a:extLst>
              <a:ext uri="{FF2B5EF4-FFF2-40B4-BE49-F238E27FC236}">
                <a16:creationId xmlns:a16="http://schemas.microsoft.com/office/drawing/2014/main" id="{42EEFCD9-288F-4C37-AAA4-696C60F93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24384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9.1562</a:t>
            </a:r>
          </a:p>
        </p:txBody>
      </p:sp>
      <p:sp>
        <p:nvSpPr>
          <p:cNvPr id="319511" name="Rectangle 23">
            <a:extLst>
              <a:ext uri="{FF2B5EF4-FFF2-40B4-BE49-F238E27FC236}">
                <a16:creationId xmlns:a16="http://schemas.microsoft.com/office/drawing/2014/main" id="{AB85E273-241C-4CD3-9785-4787A91A36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3028950"/>
            <a:ext cx="762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1.0</a:t>
            </a:r>
          </a:p>
        </p:txBody>
      </p:sp>
      <p:sp>
        <p:nvSpPr>
          <p:cNvPr id="319512" name="Rectangle 24">
            <a:extLst>
              <a:ext uri="{FF2B5EF4-FFF2-40B4-BE49-F238E27FC236}">
                <a16:creationId xmlns:a16="http://schemas.microsoft.com/office/drawing/2014/main" id="{152F5F9F-A84C-49D8-8BE5-BEA28B2BBB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028950"/>
            <a:ext cx="12192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99.63</a:t>
            </a:r>
          </a:p>
        </p:txBody>
      </p:sp>
      <p:sp>
        <p:nvSpPr>
          <p:cNvPr id="319513" name="Rectangle 25">
            <a:extLst>
              <a:ext uri="{FF2B5EF4-FFF2-40B4-BE49-F238E27FC236}">
                <a16:creationId xmlns:a16="http://schemas.microsoft.com/office/drawing/2014/main" id="{FF57D8B8-B35F-4264-93CB-B3C871C25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048000"/>
            <a:ext cx="19812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0.0010434</a:t>
            </a:r>
          </a:p>
        </p:txBody>
      </p:sp>
      <p:sp>
        <p:nvSpPr>
          <p:cNvPr id="319514" name="Rectangle 26">
            <a:extLst>
              <a:ext uri="{FF2B5EF4-FFF2-40B4-BE49-F238E27FC236}">
                <a16:creationId xmlns:a16="http://schemas.microsoft.com/office/drawing/2014/main" id="{31B6E181-8C49-41B8-B3E6-45AEF0EBC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30480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1.6946</a:t>
            </a:r>
          </a:p>
        </p:txBody>
      </p:sp>
      <p:sp>
        <p:nvSpPr>
          <p:cNvPr id="319515" name="Rectangle 27">
            <a:extLst>
              <a:ext uri="{FF2B5EF4-FFF2-40B4-BE49-F238E27FC236}">
                <a16:creationId xmlns:a16="http://schemas.microsoft.com/office/drawing/2014/main" id="{F65B35D1-BAAF-41F0-B039-C17A97586F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3028950"/>
            <a:ext cx="1371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ea typeface="宋体" panose="02010600030101010101" pitchFamily="2" charset="-122"/>
              </a:rPr>
              <a:t>1.3027</a:t>
            </a:r>
          </a:p>
        </p:txBody>
      </p:sp>
      <p:sp>
        <p:nvSpPr>
          <p:cNvPr id="319516" name="Rectangle 28">
            <a:extLst>
              <a:ext uri="{FF2B5EF4-FFF2-40B4-BE49-F238E27FC236}">
                <a16:creationId xmlns:a16="http://schemas.microsoft.com/office/drawing/2014/main" id="{85F850B0-AF50-4C84-9ADE-3F7D45900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302895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7.3608</a:t>
            </a:r>
          </a:p>
        </p:txBody>
      </p:sp>
      <p:sp>
        <p:nvSpPr>
          <p:cNvPr id="319517" name="Rectangle 29">
            <a:extLst>
              <a:ext uri="{FF2B5EF4-FFF2-40B4-BE49-F238E27FC236}">
                <a16:creationId xmlns:a16="http://schemas.microsoft.com/office/drawing/2014/main" id="{1E056156-E6C4-4FC1-BBFD-A07E242931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3657600"/>
            <a:ext cx="9144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5.0</a:t>
            </a:r>
          </a:p>
        </p:txBody>
      </p:sp>
      <p:sp>
        <p:nvSpPr>
          <p:cNvPr id="319518" name="Rectangle 30">
            <a:extLst>
              <a:ext uri="{FF2B5EF4-FFF2-40B4-BE49-F238E27FC236}">
                <a16:creationId xmlns:a16="http://schemas.microsoft.com/office/drawing/2014/main" id="{9F81A515-9C5E-4F4F-BD86-DEB4E3423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657600"/>
            <a:ext cx="16002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151.85</a:t>
            </a:r>
          </a:p>
        </p:txBody>
      </p:sp>
      <p:sp>
        <p:nvSpPr>
          <p:cNvPr id="319519" name="Rectangle 31">
            <a:extLst>
              <a:ext uri="{FF2B5EF4-FFF2-40B4-BE49-F238E27FC236}">
                <a16:creationId xmlns:a16="http://schemas.microsoft.com/office/drawing/2014/main" id="{FC021778-4C9F-4DCB-B508-C921F010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38550"/>
            <a:ext cx="19812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0.0010928</a:t>
            </a:r>
          </a:p>
        </p:txBody>
      </p:sp>
      <p:sp>
        <p:nvSpPr>
          <p:cNvPr id="319520" name="Rectangle 32">
            <a:extLst>
              <a:ext uri="{FF2B5EF4-FFF2-40B4-BE49-F238E27FC236}">
                <a16:creationId xmlns:a16="http://schemas.microsoft.com/office/drawing/2014/main" id="{1450E123-4B8C-4221-B3C1-BB940A955D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36576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0.37481</a:t>
            </a:r>
          </a:p>
        </p:txBody>
      </p:sp>
      <p:sp>
        <p:nvSpPr>
          <p:cNvPr id="319521" name="Rectangle 33">
            <a:extLst>
              <a:ext uri="{FF2B5EF4-FFF2-40B4-BE49-F238E27FC236}">
                <a16:creationId xmlns:a16="http://schemas.microsoft.com/office/drawing/2014/main" id="{45D3D257-4C3A-4CB3-B955-D14AEB6F6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3657600"/>
            <a:ext cx="1371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ea typeface="宋体" panose="02010600030101010101" pitchFamily="2" charset="-122"/>
              </a:rPr>
              <a:t>1.8604</a:t>
            </a:r>
          </a:p>
        </p:txBody>
      </p:sp>
      <p:sp>
        <p:nvSpPr>
          <p:cNvPr id="319522" name="Rectangle 34">
            <a:extLst>
              <a:ext uri="{FF2B5EF4-FFF2-40B4-BE49-F238E27FC236}">
                <a16:creationId xmlns:a16="http://schemas.microsoft.com/office/drawing/2014/main" id="{53FD2FCC-3DE4-44EC-B091-F5A42631B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363855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6.8215</a:t>
            </a:r>
          </a:p>
        </p:txBody>
      </p:sp>
      <p:sp>
        <p:nvSpPr>
          <p:cNvPr id="319523" name="Rectangle 35">
            <a:extLst>
              <a:ext uri="{FF2B5EF4-FFF2-40B4-BE49-F238E27FC236}">
                <a16:creationId xmlns:a16="http://schemas.microsoft.com/office/drawing/2014/main" id="{32269803-4835-4575-A365-6F70160C45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4343400"/>
            <a:ext cx="9144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50.0</a:t>
            </a:r>
          </a:p>
        </p:txBody>
      </p:sp>
      <p:sp>
        <p:nvSpPr>
          <p:cNvPr id="319524" name="Rectangle 36">
            <a:extLst>
              <a:ext uri="{FF2B5EF4-FFF2-40B4-BE49-F238E27FC236}">
                <a16:creationId xmlns:a16="http://schemas.microsoft.com/office/drawing/2014/main" id="{DD556DF3-0A56-43C2-9CCF-D5536EC85D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343400"/>
            <a:ext cx="14478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263.92</a:t>
            </a:r>
          </a:p>
        </p:txBody>
      </p:sp>
      <p:sp>
        <p:nvSpPr>
          <p:cNvPr id="319525" name="Rectangle 37">
            <a:extLst>
              <a:ext uri="{FF2B5EF4-FFF2-40B4-BE49-F238E27FC236}">
                <a16:creationId xmlns:a16="http://schemas.microsoft.com/office/drawing/2014/main" id="{F7AF0C9B-6B97-4F10-BE24-9B94ED9011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4343400"/>
            <a:ext cx="20574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0.0012858</a:t>
            </a:r>
          </a:p>
        </p:txBody>
      </p:sp>
      <p:sp>
        <p:nvSpPr>
          <p:cNvPr id="319526" name="Rectangle 38">
            <a:extLst>
              <a:ext uri="{FF2B5EF4-FFF2-40B4-BE49-F238E27FC236}">
                <a16:creationId xmlns:a16="http://schemas.microsoft.com/office/drawing/2014/main" id="{1607936A-2C0C-4989-9B6C-3637FCDE5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43434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0.03941</a:t>
            </a:r>
          </a:p>
        </p:txBody>
      </p:sp>
      <p:sp>
        <p:nvSpPr>
          <p:cNvPr id="319527" name="Rectangle 39">
            <a:extLst>
              <a:ext uri="{FF2B5EF4-FFF2-40B4-BE49-F238E27FC236}">
                <a16:creationId xmlns:a16="http://schemas.microsoft.com/office/drawing/2014/main" id="{7ACCC521-DE97-4055-B9EB-6714FE8454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43434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ea typeface="宋体" panose="02010600030101010101" pitchFamily="2" charset="-122"/>
              </a:rPr>
              <a:t>2.9209</a:t>
            </a:r>
          </a:p>
        </p:txBody>
      </p:sp>
      <p:sp>
        <p:nvSpPr>
          <p:cNvPr id="319528" name="Rectangle 40">
            <a:extLst>
              <a:ext uri="{FF2B5EF4-FFF2-40B4-BE49-F238E27FC236}">
                <a16:creationId xmlns:a16="http://schemas.microsoft.com/office/drawing/2014/main" id="{566A22B9-FB26-42BB-A786-5486A40F16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432435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5.9712</a:t>
            </a:r>
          </a:p>
        </p:txBody>
      </p:sp>
      <p:sp>
        <p:nvSpPr>
          <p:cNvPr id="319529" name="Rectangle 41">
            <a:extLst>
              <a:ext uri="{FF2B5EF4-FFF2-40B4-BE49-F238E27FC236}">
                <a16:creationId xmlns:a16="http://schemas.microsoft.com/office/drawing/2014/main" id="{3D80FA91-A719-4E04-97E3-D70DB11CF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029200"/>
            <a:ext cx="14478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221.29</a:t>
            </a:r>
          </a:p>
        </p:txBody>
      </p:sp>
      <p:sp>
        <p:nvSpPr>
          <p:cNvPr id="319530" name="Rectangle 42">
            <a:extLst>
              <a:ext uri="{FF2B5EF4-FFF2-40B4-BE49-F238E27FC236}">
                <a16:creationId xmlns:a16="http://schemas.microsoft.com/office/drawing/2014/main" id="{B4E2D857-2B07-4409-B412-E302279A7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502920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374.15</a:t>
            </a:r>
          </a:p>
        </p:txBody>
      </p:sp>
      <p:sp>
        <p:nvSpPr>
          <p:cNvPr id="319531" name="Rectangle 43">
            <a:extLst>
              <a:ext uri="{FF2B5EF4-FFF2-40B4-BE49-F238E27FC236}">
                <a16:creationId xmlns:a16="http://schemas.microsoft.com/office/drawing/2014/main" id="{7CDAEFA8-AEBB-49C6-BA79-970B0ABA6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5010150"/>
            <a:ext cx="16002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0.00326</a:t>
            </a:r>
          </a:p>
        </p:txBody>
      </p:sp>
      <p:sp>
        <p:nvSpPr>
          <p:cNvPr id="319532" name="Rectangle 44">
            <a:extLst>
              <a:ext uri="{FF2B5EF4-FFF2-40B4-BE49-F238E27FC236}">
                <a16:creationId xmlns:a16="http://schemas.microsoft.com/office/drawing/2014/main" id="{A96BE65F-F494-45A4-BE11-D39EE63D92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5010150"/>
            <a:ext cx="15240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CCFF"/>
                </a:solidFill>
                <a:ea typeface="宋体" panose="02010600030101010101" pitchFamily="2" charset="-122"/>
              </a:rPr>
              <a:t>0.00326</a:t>
            </a:r>
          </a:p>
        </p:txBody>
      </p:sp>
      <p:sp>
        <p:nvSpPr>
          <p:cNvPr id="319533" name="Rectangle 45">
            <a:extLst>
              <a:ext uri="{FF2B5EF4-FFF2-40B4-BE49-F238E27FC236}">
                <a16:creationId xmlns:a16="http://schemas.microsoft.com/office/drawing/2014/main" id="{A74127E3-DAD8-46D2-9195-CA286C761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5029200"/>
            <a:ext cx="1371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ea typeface="宋体" panose="02010600030101010101" pitchFamily="2" charset="-122"/>
              </a:rPr>
              <a:t>4.429</a:t>
            </a:r>
          </a:p>
        </p:txBody>
      </p:sp>
      <p:sp>
        <p:nvSpPr>
          <p:cNvPr id="319534" name="Rectangle 46">
            <a:extLst>
              <a:ext uri="{FF2B5EF4-FFF2-40B4-BE49-F238E27FC236}">
                <a16:creationId xmlns:a16="http://schemas.microsoft.com/office/drawing/2014/main" id="{3113AF65-6FA9-4287-9495-36E1ED9E6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5010150"/>
            <a:ext cx="1371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4.429</a:t>
            </a:r>
          </a:p>
        </p:txBody>
      </p:sp>
      <p:sp>
        <p:nvSpPr>
          <p:cNvPr id="319535" name="Rectangle 47">
            <a:extLst>
              <a:ext uri="{FF2B5EF4-FFF2-40B4-BE49-F238E27FC236}">
                <a16:creationId xmlns:a16="http://schemas.microsoft.com/office/drawing/2014/main" id="{5523DFBE-FB3D-4C6A-9729-EFB371B3A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00200"/>
            <a:ext cx="1063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(bar)</a:t>
            </a:r>
          </a:p>
        </p:txBody>
      </p:sp>
      <p:sp>
        <p:nvSpPr>
          <p:cNvPr id="319536" name="Rectangle 48">
            <a:extLst>
              <a:ext uri="{FF2B5EF4-FFF2-40B4-BE49-F238E27FC236}">
                <a16:creationId xmlns:a16="http://schemas.microsoft.com/office/drawing/2014/main" id="{2F3F0827-BD8C-4906-AB70-8AB74913F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600200"/>
            <a:ext cx="8604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(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r>
              <a:rPr kumimoji="0"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319537" name="Line 49">
            <a:extLst>
              <a:ext uri="{FF2B5EF4-FFF2-40B4-BE49-F238E27FC236}">
                <a16:creationId xmlns:a16="http://schemas.microsoft.com/office/drawing/2014/main" id="{2603070B-E70C-482C-ADBB-E91F681DD3D7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2438400"/>
            <a:ext cx="0" cy="31242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9538" name="Line 50">
            <a:extLst>
              <a:ext uri="{FF2B5EF4-FFF2-40B4-BE49-F238E27FC236}">
                <a16:creationId xmlns:a16="http://schemas.microsoft.com/office/drawing/2014/main" id="{4FFDF9BB-ED67-4496-B027-5E640F9DC711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2438400"/>
            <a:ext cx="0" cy="31242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9539" name="Line 51">
            <a:extLst>
              <a:ext uri="{FF2B5EF4-FFF2-40B4-BE49-F238E27FC236}">
                <a16:creationId xmlns:a16="http://schemas.microsoft.com/office/drawing/2014/main" id="{3F0A3801-88AD-47A6-9714-62D0C5A1E6DB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2438400"/>
            <a:ext cx="0" cy="31242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9540" name="Line 52">
            <a:extLst>
              <a:ext uri="{FF2B5EF4-FFF2-40B4-BE49-F238E27FC236}">
                <a16:creationId xmlns:a16="http://schemas.microsoft.com/office/drawing/2014/main" id="{FB99B9F3-8558-4B72-9A4A-599E16D92516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2438400"/>
            <a:ext cx="0" cy="31242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9541" name="Line 53">
            <a:extLst>
              <a:ext uri="{FF2B5EF4-FFF2-40B4-BE49-F238E27FC236}">
                <a16:creationId xmlns:a16="http://schemas.microsoft.com/office/drawing/2014/main" id="{C1A18CF1-EBF6-4C98-9E7A-D11195E6E98F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2438400"/>
            <a:ext cx="0" cy="31242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9543" name="Rectangle 55">
            <a:extLst>
              <a:ext uri="{FF2B5EF4-FFF2-40B4-BE49-F238E27FC236}">
                <a16:creationId xmlns:a16="http://schemas.microsoft.com/office/drawing/2014/main" id="{BCABD521-A76F-4C47-8CEE-1363A20E1F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5943600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4000" i="1">
                <a:solidFill>
                  <a:schemeClr val="tx1"/>
                </a:solidFill>
                <a:ea typeface="宋体" panose="02010600030101010101" pitchFamily="2" charset="-122"/>
              </a:rPr>
              <a:t>b</a:t>
            </a:r>
          </a:p>
        </p:txBody>
      </p:sp>
      <p:sp>
        <p:nvSpPr>
          <p:cNvPr id="319544" name="Rectangle 56">
            <a:extLst>
              <a:ext uri="{FF2B5EF4-FFF2-40B4-BE49-F238E27FC236}">
                <a16:creationId xmlns:a16="http://schemas.microsoft.com/office/drawing/2014/main" id="{4B225DFB-E5F2-4C8F-A9EC-2B32D87962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5943600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4000" i="1">
                <a:solidFill>
                  <a:schemeClr val="tx1"/>
                </a:solidFill>
                <a:ea typeface="宋体" panose="02010600030101010101" pitchFamily="2" charset="-122"/>
              </a:rPr>
              <a:t>d</a:t>
            </a:r>
          </a:p>
        </p:txBody>
      </p:sp>
      <p:sp>
        <p:nvSpPr>
          <p:cNvPr id="319545" name="Rectangle 57">
            <a:extLst>
              <a:ext uri="{FF2B5EF4-FFF2-40B4-BE49-F238E27FC236}">
                <a16:creationId xmlns:a16="http://schemas.microsoft.com/office/drawing/2014/main" id="{25327D88-D577-4818-9DEC-634D7C7F8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5943600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4000" i="1">
                <a:solidFill>
                  <a:schemeClr val="tx1"/>
                </a:solidFill>
                <a:ea typeface="宋体" panose="02010600030101010101" pitchFamily="2" charset="-122"/>
              </a:rPr>
              <a:t>b</a:t>
            </a:r>
          </a:p>
        </p:txBody>
      </p:sp>
      <p:sp>
        <p:nvSpPr>
          <p:cNvPr id="319546" name="Rectangle 58">
            <a:extLst>
              <a:ext uri="{FF2B5EF4-FFF2-40B4-BE49-F238E27FC236}">
                <a16:creationId xmlns:a16="http://schemas.microsoft.com/office/drawing/2014/main" id="{6C933A3B-50B2-4086-B463-617807EFC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4728" y="5943600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en-US" altLang="zh-CN" sz="4000" i="1" dirty="0">
                <a:solidFill>
                  <a:schemeClr val="tx1"/>
                </a:solidFill>
                <a:ea typeface="宋体" panose="02010600030101010101" pitchFamily="2" charset="-122"/>
              </a:rPr>
              <a:t>d</a:t>
            </a: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>
            <a:extLst>
              <a:ext uri="{FF2B5EF4-FFF2-40B4-BE49-F238E27FC236}">
                <a16:creationId xmlns:a16="http://schemas.microsoft.com/office/drawing/2014/main" id="{75E5279C-722C-46FD-A5B5-74897C4090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(Isentropic)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过程</a:t>
            </a:r>
          </a:p>
        </p:txBody>
      </p:sp>
      <p:grpSp>
        <p:nvGrpSpPr>
          <p:cNvPr id="399363" name="Group 3">
            <a:extLst>
              <a:ext uri="{FF2B5EF4-FFF2-40B4-BE49-F238E27FC236}">
                <a16:creationId xmlns:a16="http://schemas.microsoft.com/office/drawing/2014/main" id="{ED183133-5A65-4522-B2ED-A9D0866C7E0C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3568700"/>
            <a:ext cx="1981200" cy="1765300"/>
            <a:chOff x="2304" y="2248"/>
            <a:chExt cx="1248" cy="1112"/>
          </a:xfrm>
        </p:grpSpPr>
        <p:sp>
          <p:nvSpPr>
            <p:cNvPr id="399364" name="Freeform 4">
              <a:extLst>
                <a:ext uri="{FF2B5EF4-FFF2-40B4-BE49-F238E27FC236}">
                  <a16:creationId xmlns:a16="http://schemas.microsoft.com/office/drawing/2014/main" id="{A378E980-CE90-45B7-8141-503D6905D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" y="2304"/>
              <a:ext cx="240" cy="1056"/>
            </a:xfrm>
            <a:custGeom>
              <a:avLst/>
              <a:gdLst>
                <a:gd name="T0" fmla="*/ 240 w 240"/>
                <a:gd name="T1" fmla="*/ 0 h 1056"/>
                <a:gd name="T2" fmla="*/ 96 w 240"/>
                <a:gd name="T3" fmla="*/ 336 h 1056"/>
                <a:gd name="T4" fmla="*/ 0 w 240"/>
                <a:gd name="T5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1056">
                  <a:moveTo>
                    <a:pt x="240" y="0"/>
                  </a:moveTo>
                  <a:cubicBezTo>
                    <a:pt x="188" y="80"/>
                    <a:pt x="136" y="160"/>
                    <a:pt x="96" y="336"/>
                  </a:cubicBezTo>
                  <a:cubicBezTo>
                    <a:pt x="56" y="512"/>
                    <a:pt x="28" y="784"/>
                    <a:pt x="0" y="105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9365" name="Freeform 5">
              <a:extLst>
                <a:ext uri="{FF2B5EF4-FFF2-40B4-BE49-F238E27FC236}">
                  <a16:creationId xmlns:a16="http://schemas.microsoft.com/office/drawing/2014/main" id="{541D05DE-2481-4131-823A-033692CB5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4" y="2248"/>
              <a:ext cx="1008" cy="1112"/>
            </a:xfrm>
            <a:custGeom>
              <a:avLst/>
              <a:gdLst>
                <a:gd name="T0" fmla="*/ 0 w 1008"/>
                <a:gd name="T1" fmla="*/ 56 h 1112"/>
                <a:gd name="T2" fmla="*/ 144 w 1008"/>
                <a:gd name="T3" fmla="*/ 8 h 1112"/>
                <a:gd name="T4" fmla="*/ 288 w 1008"/>
                <a:gd name="T5" fmla="*/ 104 h 1112"/>
                <a:gd name="T6" fmla="*/ 384 w 1008"/>
                <a:gd name="T7" fmla="*/ 248 h 1112"/>
                <a:gd name="T8" fmla="*/ 576 w 1008"/>
                <a:gd name="T9" fmla="*/ 536 h 1112"/>
                <a:gd name="T10" fmla="*/ 1008 w 1008"/>
                <a:gd name="T11" fmla="*/ 111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1112">
                  <a:moveTo>
                    <a:pt x="0" y="56"/>
                  </a:moveTo>
                  <a:cubicBezTo>
                    <a:pt x="48" y="28"/>
                    <a:pt x="96" y="0"/>
                    <a:pt x="144" y="8"/>
                  </a:cubicBezTo>
                  <a:cubicBezTo>
                    <a:pt x="192" y="16"/>
                    <a:pt x="248" y="64"/>
                    <a:pt x="288" y="104"/>
                  </a:cubicBezTo>
                  <a:cubicBezTo>
                    <a:pt x="328" y="144"/>
                    <a:pt x="336" y="176"/>
                    <a:pt x="384" y="248"/>
                  </a:cubicBezTo>
                  <a:cubicBezTo>
                    <a:pt x="432" y="320"/>
                    <a:pt x="472" y="392"/>
                    <a:pt x="576" y="536"/>
                  </a:cubicBezTo>
                  <a:cubicBezTo>
                    <a:pt x="680" y="680"/>
                    <a:pt x="844" y="896"/>
                    <a:pt x="1008" y="1112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9366" name="Text Box 6">
            <a:extLst>
              <a:ext uri="{FF2B5EF4-FFF2-40B4-BE49-F238E27FC236}">
                <a16:creationId xmlns:a16="http://schemas.microsoft.com/office/drawing/2014/main" id="{5A20E5A9-DEB1-46F3-AF5C-DE5F492520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36576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9367" name="Text Box 7">
            <a:extLst>
              <a:ext uri="{FF2B5EF4-FFF2-40B4-BE49-F238E27FC236}">
                <a16:creationId xmlns:a16="http://schemas.microsoft.com/office/drawing/2014/main" id="{001EE46D-AE1C-4AEE-8186-CCADE4B994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50292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grpSp>
        <p:nvGrpSpPr>
          <p:cNvPr id="399368" name="Group 8">
            <a:extLst>
              <a:ext uri="{FF2B5EF4-FFF2-40B4-BE49-F238E27FC236}">
                <a16:creationId xmlns:a16="http://schemas.microsoft.com/office/drawing/2014/main" id="{FB0CF00A-29BE-4B10-83F1-BB4E17E8B52A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2438400"/>
            <a:ext cx="3505200" cy="4008438"/>
            <a:chOff x="1488" y="1536"/>
            <a:chExt cx="2208" cy="2525"/>
          </a:xfrm>
        </p:grpSpPr>
        <p:sp>
          <p:nvSpPr>
            <p:cNvPr id="399369" name="Line 9">
              <a:extLst>
                <a:ext uri="{FF2B5EF4-FFF2-40B4-BE49-F238E27FC236}">
                  <a16:creationId xmlns:a16="http://schemas.microsoft.com/office/drawing/2014/main" id="{680348D3-080A-4548-9830-C2C3D68CF0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2" y="3696"/>
              <a:ext cx="1786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9370" name="Line 10">
              <a:extLst>
                <a:ext uri="{FF2B5EF4-FFF2-40B4-BE49-F238E27FC236}">
                  <a16:creationId xmlns:a16="http://schemas.microsoft.com/office/drawing/2014/main" id="{2DAB0573-8188-4C70-B274-592A215328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2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9371" name="Text Box 11">
              <a:extLst>
                <a:ext uri="{FF2B5EF4-FFF2-40B4-BE49-F238E27FC236}">
                  <a16:creationId xmlns:a16="http://schemas.microsoft.com/office/drawing/2014/main" id="{8111CA0C-17AE-4845-811A-7C36FAF00A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153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endParaRPr lang="en-US" altLang="zh-CN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9372" name="Text Box 12">
              <a:extLst>
                <a:ext uri="{FF2B5EF4-FFF2-40B4-BE49-F238E27FC236}">
                  <a16:creationId xmlns:a16="http://schemas.microsoft.com/office/drawing/2014/main" id="{27CE70A8-BD6B-4F76-8BA6-93859DE574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v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399373" name="Line 13">
            <a:extLst>
              <a:ext uri="{FF2B5EF4-FFF2-40B4-BE49-F238E27FC236}">
                <a16:creationId xmlns:a16="http://schemas.microsoft.com/office/drawing/2014/main" id="{C68F3EB1-7587-469B-977F-4D0D57093A5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3962400"/>
            <a:ext cx="2414588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4" name="Text Box 14">
            <a:extLst>
              <a:ext uri="{FF2B5EF4-FFF2-40B4-BE49-F238E27FC236}">
                <a16:creationId xmlns:a16="http://schemas.microsoft.com/office/drawing/2014/main" id="{9CFA5B93-C095-4EF7-AC48-276057FD82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47244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9375" name="Text Box 15">
            <a:extLst>
              <a:ext uri="{FF2B5EF4-FFF2-40B4-BE49-F238E27FC236}">
                <a16:creationId xmlns:a16="http://schemas.microsoft.com/office/drawing/2014/main" id="{9A0ED141-0DE1-4FFF-BE04-17AFC8723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552828"/>
            <a:ext cx="32654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rgbClr val="66FF66"/>
                </a:solidFill>
                <a:ea typeface="宋体" panose="02010600030101010101" pitchFamily="2" charset="-122"/>
              </a:rPr>
              <a:t>不可逆过程：</a:t>
            </a:r>
            <a:r>
              <a:rPr lang="zh-CN" altLang="en-US" sz="4000" dirty="0">
                <a:ea typeface="宋体" panose="02010600030101010101" pitchFamily="2" charset="-122"/>
              </a:rPr>
              <a:t> 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sp>
        <p:nvSpPr>
          <p:cNvPr id="399376" name="Text Box 16">
            <a:extLst>
              <a:ext uri="{FF2B5EF4-FFF2-40B4-BE49-F238E27FC236}">
                <a16:creationId xmlns:a16="http://schemas.microsoft.com/office/drawing/2014/main" id="{16D7634F-3BD3-4792-9733-AC253F361E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19200"/>
            <a:ext cx="35988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汽轮机、水泵</a:t>
            </a:r>
          </a:p>
        </p:txBody>
      </p:sp>
      <p:sp>
        <p:nvSpPr>
          <p:cNvPr id="399377" name="Line 17">
            <a:extLst>
              <a:ext uri="{FF2B5EF4-FFF2-40B4-BE49-F238E27FC236}">
                <a16:creationId xmlns:a16="http://schemas.microsoft.com/office/drawing/2014/main" id="{65FBD6FC-8BED-459E-94C8-CE07B7EB1A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5029200"/>
            <a:ext cx="2746375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8" name="Text Box 18">
            <a:extLst>
              <a:ext uri="{FF2B5EF4-FFF2-40B4-BE49-F238E27FC236}">
                <a16:creationId xmlns:a16="http://schemas.microsoft.com/office/drawing/2014/main" id="{C921DBE1-4578-46EB-86F6-6D7D3F234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3276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9379" name="Text Box 19">
            <a:extLst>
              <a:ext uri="{FF2B5EF4-FFF2-40B4-BE49-F238E27FC236}">
                <a16:creationId xmlns:a16="http://schemas.microsoft.com/office/drawing/2014/main" id="{13EDB0A3-B567-4683-A8BC-FF934A5479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029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9380" name="Freeform 20">
            <a:extLst>
              <a:ext uri="{FF2B5EF4-FFF2-40B4-BE49-F238E27FC236}">
                <a16:creationId xmlns:a16="http://schemas.microsoft.com/office/drawing/2014/main" id="{D487EF1A-3125-4303-AF69-D9B8C4DEF780}"/>
              </a:ext>
            </a:extLst>
          </p:cNvPr>
          <p:cNvSpPr>
            <a:spLocks/>
          </p:cNvSpPr>
          <p:nvPr/>
        </p:nvSpPr>
        <p:spPr bwMode="auto">
          <a:xfrm>
            <a:off x="4038600" y="3962400"/>
            <a:ext cx="457200" cy="1066800"/>
          </a:xfrm>
          <a:custGeom>
            <a:avLst/>
            <a:gdLst>
              <a:gd name="T0" fmla="*/ 0 w 288"/>
              <a:gd name="T1" fmla="*/ 0 h 672"/>
              <a:gd name="T2" fmla="*/ 144 w 288"/>
              <a:gd name="T3" fmla="*/ 384 h 672"/>
              <a:gd name="T4" fmla="*/ 288 w 288"/>
              <a:gd name="T5" fmla="*/ 672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672">
                <a:moveTo>
                  <a:pt x="0" y="0"/>
                </a:moveTo>
                <a:cubicBezTo>
                  <a:pt x="48" y="136"/>
                  <a:pt x="96" y="272"/>
                  <a:pt x="144" y="384"/>
                </a:cubicBezTo>
                <a:cubicBezTo>
                  <a:pt x="192" y="496"/>
                  <a:pt x="240" y="584"/>
                  <a:pt x="288" y="672"/>
                </a:cubicBezTo>
              </a:path>
            </a:pathLst>
          </a:custGeom>
          <a:noFill/>
          <a:ln w="25400" cap="flat" cmpd="sng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9381" name="Group 21">
            <a:extLst>
              <a:ext uri="{FF2B5EF4-FFF2-40B4-BE49-F238E27FC236}">
                <a16:creationId xmlns:a16="http://schemas.microsoft.com/office/drawing/2014/main" id="{11339B6A-F1C3-4BAB-8742-47CB55ECC728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3032125"/>
            <a:ext cx="2590800" cy="701675"/>
            <a:chOff x="3840" y="2064"/>
            <a:chExt cx="1632" cy="442"/>
          </a:xfrm>
        </p:grpSpPr>
        <p:sp>
          <p:nvSpPr>
            <p:cNvPr id="399382" name="Text Box 22">
              <a:extLst>
                <a:ext uri="{FF2B5EF4-FFF2-40B4-BE49-F238E27FC236}">
                  <a16:creationId xmlns:a16="http://schemas.microsoft.com/office/drawing/2014/main" id="{1549CFE2-88ED-4385-B75C-B4FB53D056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2064"/>
              <a:ext cx="163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可逆过程：</a:t>
              </a:r>
              <a:r>
                <a:rPr lang="zh-CN" altLang="en-US" sz="4000" dirty="0">
                  <a:ea typeface="宋体" panose="02010600030101010101" pitchFamily="2" charset="-122"/>
                </a:rPr>
                <a:t> </a:t>
              </a:r>
              <a:r>
                <a:rPr lang="en-US" altLang="en-US" sz="4000" i="1" dirty="0">
                  <a:ea typeface="宋体" panose="02010600030101010101" pitchFamily="2" charset="-122"/>
                </a:rPr>
                <a:t>s</a:t>
              </a:r>
              <a:endParaRPr lang="en-US" altLang="zh-CN" sz="4400" dirty="0">
                <a:ea typeface="宋体" panose="02010600030101010101" pitchFamily="2" charset="-122"/>
              </a:endParaRPr>
            </a:p>
          </p:txBody>
        </p:sp>
        <p:sp>
          <p:nvSpPr>
            <p:cNvPr id="399383" name="Oval 23">
              <a:extLst>
                <a:ext uri="{FF2B5EF4-FFF2-40B4-BE49-F238E27FC236}">
                  <a16:creationId xmlns:a16="http://schemas.microsoft.com/office/drawing/2014/main" id="{7B5B101A-4A45-4246-8EAF-9CFF0D8DC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216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9384" name="Group 24">
            <a:extLst>
              <a:ext uri="{FF2B5EF4-FFF2-40B4-BE49-F238E27FC236}">
                <a16:creationId xmlns:a16="http://schemas.microsoft.com/office/drawing/2014/main" id="{791C959F-6FF8-4200-9A47-E15B36ABA357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3916363"/>
            <a:ext cx="2590800" cy="579437"/>
            <a:chOff x="3888" y="2496"/>
            <a:chExt cx="1632" cy="365"/>
          </a:xfrm>
        </p:grpSpPr>
        <p:sp>
          <p:nvSpPr>
            <p:cNvPr id="399385" name="Text Box 25">
              <a:extLst>
                <a:ext uri="{FF2B5EF4-FFF2-40B4-BE49-F238E27FC236}">
                  <a16:creationId xmlns:a16="http://schemas.microsoft.com/office/drawing/2014/main" id="{AB13BECC-BDAD-4F75-A859-CEA16F3091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8" y="2496"/>
              <a:ext cx="16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ea typeface="宋体" panose="02010600030101010101" pitchFamily="2" charset="-122"/>
                </a:rPr>
                <a:t>1           2</a:t>
              </a:r>
              <a:endParaRPr lang="en-US" altLang="zh-CN" sz="4400">
                <a:ea typeface="宋体" panose="02010600030101010101" pitchFamily="2" charset="-122"/>
              </a:endParaRPr>
            </a:p>
          </p:txBody>
        </p:sp>
        <p:sp>
          <p:nvSpPr>
            <p:cNvPr id="399386" name="AutoShape 26">
              <a:extLst>
                <a:ext uri="{FF2B5EF4-FFF2-40B4-BE49-F238E27FC236}">
                  <a16:creationId xmlns:a16="http://schemas.microsoft.com/office/drawing/2014/main" id="{4B403C3E-09FB-4234-8FE1-93758B079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2640"/>
              <a:ext cx="384" cy="93"/>
            </a:xfrm>
            <a:prstGeom prst="rightArrow">
              <a:avLst>
                <a:gd name="adj1" fmla="val 50000"/>
                <a:gd name="adj2" fmla="val 103226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99387" name="Group 27">
            <a:extLst>
              <a:ext uri="{FF2B5EF4-FFF2-40B4-BE49-F238E27FC236}">
                <a16:creationId xmlns:a16="http://schemas.microsoft.com/office/drawing/2014/main" id="{261ED078-FF0A-4D43-8E73-BA90FAA62136}"/>
              </a:ext>
            </a:extLst>
          </p:cNvPr>
          <p:cNvGrpSpPr>
            <a:grpSpLocks/>
          </p:cNvGrpSpPr>
          <p:nvPr/>
        </p:nvGrpSpPr>
        <p:grpSpPr bwMode="auto">
          <a:xfrm>
            <a:off x="6019800" y="5377310"/>
            <a:ext cx="2590800" cy="701675"/>
            <a:chOff x="3792" y="3312"/>
            <a:chExt cx="1632" cy="442"/>
          </a:xfrm>
        </p:grpSpPr>
        <p:sp>
          <p:nvSpPr>
            <p:cNvPr id="399388" name="Text Box 28">
              <a:extLst>
                <a:ext uri="{FF2B5EF4-FFF2-40B4-BE49-F238E27FC236}">
                  <a16:creationId xmlns:a16="http://schemas.microsoft.com/office/drawing/2014/main" id="{392D5718-FF98-4606-9B6D-68B6773587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2" y="3312"/>
              <a:ext cx="163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4000">
                  <a:ea typeface="宋体" panose="02010600030101010101" pitchFamily="2" charset="-122"/>
                </a:rPr>
                <a:t> </a:t>
              </a:r>
              <a:r>
                <a:rPr lang="en-US" altLang="en-US" sz="3200">
                  <a:ea typeface="宋体" panose="02010600030101010101" pitchFamily="2" charset="-122"/>
                </a:rPr>
                <a:t>1          </a:t>
              </a:r>
              <a:r>
                <a:rPr lang="en-US" altLang="en-US" sz="3200">
                  <a:solidFill>
                    <a:srgbClr val="66FF66"/>
                  </a:solidFill>
                  <a:ea typeface="宋体" panose="02010600030101010101" pitchFamily="2" charset="-122"/>
                </a:rPr>
                <a:t>2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’</a:t>
              </a:r>
              <a:endParaRPr lang="en-US" altLang="zh-CN" sz="44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9389" name="AutoShape 29">
              <a:extLst>
                <a:ext uri="{FF2B5EF4-FFF2-40B4-BE49-F238E27FC236}">
                  <a16:creationId xmlns:a16="http://schemas.microsoft.com/office/drawing/2014/main" id="{14192822-7050-4B58-B4B4-560D76928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3504"/>
              <a:ext cx="384" cy="93"/>
            </a:xfrm>
            <a:prstGeom prst="rightArrow">
              <a:avLst>
                <a:gd name="adj1" fmla="val 50000"/>
                <a:gd name="adj2" fmla="val 103226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9390" name="Oval 30">
            <a:extLst>
              <a:ext uri="{FF2B5EF4-FFF2-40B4-BE49-F238E27FC236}">
                <a16:creationId xmlns:a16="http://schemas.microsoft.com/office/drawing/2014/main" id="{926D7BA2-1376-47CA-BDC0-CE8DF002F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4987925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91" name="Freeform 31">
            <a:extLst>
              <a:ext uri="{FF2B5EF4-FFF2-40B4-BE49-F238E27FC236}">
                <a16:creationId xmlns:a16="http://schemas.microsoft.com/office/drawing/2014/main" id="{9107304D-2E8E-4685-BD89-2D1D544F731D}"/>
              </a:ext>
            </a:extLst>
          </p:cNvPr>
          <p:cNvSpPr>
            <a:spLocks/>
          </p:cNvSpPr>
          <p:nvPr/>
        </p:nvSpPr>
        <p:spPr bwMode="auto">
          <a:xfrm>
            <a:off x="4038600" y="3962400"/>
            <a:ext cx="304800" cy="1066800"/>
          </a:xfrm>
          <a:custGeom>
            <a:avLst/>
            <a:gdLst>
              <a:gd name="T0" fmla="*/ 0 w 192"/>
              <a:gd name="T1" fmla="*/ 0 h 672"/>
              <a:gd name="T2" fmla="*/ 96 w 192"/>
              <a:gd name="T3" fmla="*/ 384 h 672"/>
              <a:gd name="T4" fmla="*/ 192 w 192"/>
              <a:gd name="T5" fmla="*/ 672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672">
                <a:moveTo>
                  <a:pt x="0" y="0"/>
                </a:moveTo>
                <a:cubicBezTo>
                  <a:pt x="32" y="136"/>
                  <a:pt x="64" y="272"/>
                  <a:pt x="96" y="384"/>
                </a:cubicBezTo>
                <a:cubicBezTo>
                  <a:pt x="128" y="496"/>
                  <a:pt x="160" y="584"/>
                  <a:pt x="192" y="672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92" name="Oval 32">
            <a:extLst>
              <a:ext uri="{FF2B5EF4-FFF2-40B4-BE49-F238E27FC236}">
                <a16:creationId xmlns:a16="http://schemas.microsoft.com/office/drawing/2014/main" id="{1C000707-E79C-43A8-BC2E-4BE300F25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613" y="3922713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93" name="Oval 33">
            <a:extLst>
              <a:ext uri="{FF2B5EF4-FFF2-40B4-BE49-F238E27FC236}">
                <a16:creationId xmlns:a16="http://schemas.microsoft.com/office/drawing/2014/main" id="{E3D6207A-718B-4706-A26E-F7FF4C5E51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5775" y="4987925"/>
            <a:ext cx="76200" cy="762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94" name="Rectangle 34">
            <a:extLst>
              <a:ext uri="{FF2B5EF4-FFF2-40B4-BE49-F238E27FC236}">
                <a16:creationId xmlns:a16="http://schemas.microsoft.com/office/drawing/2014/main" id="{3D0D18C9-06A9-4514-92B6-2000179E8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1219200"/>
            <a:ext cx="1600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400" i="1">
                <a:solidFill>
                  <a:schemeClr val="tx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400">
                <a:solidFill>
                  <a:schemeClr val="tx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40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0</a:t>
            </a:r>
            <a:endParaRPr lang="en-US" altLang="zh-CN" sz="4400" i="1">
              <a:solidFill>
                <a:schemeClr val="tx1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graphicFrame>
        <p:nvGraphicFramePr>
          <p:cNvPr id="399395" name="Object 35">
            <a:extLst>
              <a:ext uri="{FF2B5EF4-FFF2-40B4-BE49-F238E27FC236}">
                <a16:creationId xmlns:a16="http://schemas.microsoft.com/office/drawing/2014/main" id="{1BA1AB47-354B-4D49-B219-915074C5C4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26075" y="2211388"/>
          <a:ext cx="2998788" cy="614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8692" name="Equation" r:id="rId3" imgW="1117440" imgH="228600" progId="Equation.DSMT4">
                  <p:embed/>
                </p:oleObj>
              </mc:Choice>
              <mc:Fallback>
                <p:oleObj name="Equation" r:id="rId3" imgW="1117440" imgH="228600" progId="Equation.DSMT4">
                  <p:embed/>
                  <p:pic>
                    <p:nvPicPr>
                      <p:cNvPr id="399395" name="Object 35">
                        <a:extLst>
                          <a:ext uri="{FF2B5EF4-FFF2-40B4-BE49-F238E27FC236}">
                            <a16:creationId xmlns:a16="http://schemas.microsoft.com/office/drawing/2014/main" id="{1BA1AB47-354B-4D49-B219-915074C5C4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6075" y="2211388"/>
                        <a:ext cx="2998788" cy="614362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 Box 22">
            <a:extLst>
              <a:ext uri="{FF2B5EF4-FFF2-40B4-BE49-F238E27FC236}">
                <a16:creationId xmlns:a16="http://schemas.microsoft.com/office/drawing/2014/main" id="{82DAE62D-04CC-43E7-873E-99CEA3D5C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112" y="6160130"/>
            <a:ext cx="326548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（不重点要求）</a:t>
            </a:r>
            <a:endParaRPr lang="en-US" altLang="zh-CN" sz="44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9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9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9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9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9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9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9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9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9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99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9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9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99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9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9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99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9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99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99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99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99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99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99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99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99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99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9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9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99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99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9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99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66" grpId="0" autoUpdateAnimBg="0"/>
      <p:bldP spid="399367" grpId="0" autoUpdateAnimBg="0"/>
      <p:bldP spid="399374" grpId="0" autoUpdateAnimBg="0"/>
      <p:bldP spid="399375" grpId="0" autoUpdateAnimBg="0"/>
      <p:bldP spid="399376" grpId="0" autoUpdateAnimBg="0"/>
      <p:bldP spid="399378" grpId="0" autoUpdateAnimBg="0"/>
      <p:bldP spid="399379" grpId="0" autoUpdateAnimBg="0"/>
      <p:bldP spid="399394" grpId="0" autoUpdateAnimBg="0"/>
      <p:bldP spid="3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>
            <a:extLst>
              <a:ext uri="{FF2B5EF4-FFF2-40B4-BE49-F238E27FC236}">
                <a16:creationId xmlns:a16="http://schemas.microsoft.com/office/drawing/2014/main" id="{50D2D828-7754-40B7-AB17-FCD0120B5E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</a:t>
            </a:r>
          </a:p>
        </p:txBody>
      </p:sp>
      <p:sp>
        <p:nvSpPr>
          <p:cNvPr id="400387" name="Text Box 3">
            <a:extLst>
              <a:ext uri="{FF2B5EF4-FFF2-40B4-BE49-F238E27FC236}">
                <a16:creationId xmlns:a16="http://schemas.microsoft.com/office/drawing/2014/main" id="{5064985A-77D3-471C-9707-C6CC60A0F3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19200"/>
            <a:ext cx="2971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汽轮机、水泵</a:t>
            </a:r>
          </a:p>
        </p:txBody>
      </p:sp>
      <p:sp>
        <p:nvSpPr>
          <p:cNvPr id="400388" name="Rectangle 4">
            <a:extLst>
              <a:ext uri="{FF2B5EF4-FFF2-40B4-BE49-F238E27FC236}">
                <a16:creationId xmlns:a16="http://schemas.microsoft.com/office/drawing/2014/main" id="{E5D4F628-2D74-43F9-B73A-8B67FEF74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1219200"/>
            <a:ext cx="1600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400" i="1">
                <a:solidFill>
                  <a:schemeClr val="tx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400">
                <a:solidFill>
                  <a:schemeClr val="tx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40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0</a:t>
            </a:r>
            <a:endParaRPr lang="en-US" altLang="zh-CN" sz="4400" i="1">
              <a:solidFill>
                <a:schemeClr val="tx1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graphicFrame>
        <p:nvGraphicFramePr>
          <p:cNvPr id="400389" name="Object 5">
            <a:extLst>
              <a:ext uri="{FF2B5EF4-FFF2-40B4-BE49-F238E27FC236}">
                <a16:creationId xmlns:a16="http://schemas.microsoft.com/office/drawing/2014/main" id="{825E706E-E3DC-4F43-8A17-B7010B738D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78513" y="3505200"/>
          <a:ext cx="21304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718" name="Equation" r:id="rId3" imgW="711000" imgH="228600" progId="Equation.DSMT4">
                  <p:embed/>
                </p:oleObj>
              </mc:Choice>
              <mc:Fallback>
                <p:oleObj name="Equation" r:id="rId3" imgW="711000" imgH="228600" progId="Equation.DSMT4">
                  <p:embed/>
                  <p:pic>
                    <p:nvPicPr>
                      <p:cNvPr id="400389" name="Object 5">
                        <a:extLst>
                          <a:ext uri="{FF2B5EF4-FFF2-40B4-BE49-F238E27FC236}">
                            <a16:creationId xmlns:a16="http://schemas.microsoft.com/office/drawing/2014/main" id="{825E706E-E3DC-4F43-8A17-B7010B738D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78513" y="3505200"/>
                        <a:ext cx="2130425" cy="6858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0390" name="Text Box 6">
            <a:extLst>
              <a:ext uri="{FF2B5EF4-FFF2-40B4-BE49-F238E27FC236}">
                <a16:creationId xmlns:a16="http://schemas.microsoft.com/office/drawing/2014/main" id="{FBC920C4-EA9A-4862-8EA0-374CACFB0A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50292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00391" name="Text Box 7">
            <a:extLst>
              <a:ext uri="{FF2B5EF4-FFF2-40B4-BE49-F238E27FC236}">
                <a16:creationId xmlns:a16="http://schemas.microsoft.com/office/drawing/2014/main" id="{449CC1E1-B254-4CEE-8EF5-335A9583E6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124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grpSp>
        <p:nvGrpSpPr>
          <p:cNvPr id="400392" name="Group 8">
            <a:extLst>
              <a:ext uri="{FF2B5EF4-FFF2-40B4-BE49-F238E27FC236}">
                <a16:creationId xmlns:a16="http://schemas.microsoft.com/office/drawing/2014/main" id="{D3E9B296-7F3E-40F8-AA0A-C01D12453C43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3886200"/>
            <a:ext cx="2209800" cy="1447800"/>
            <a:chOff x="1056" y="2448"/>
            <a:chExt cx="1392" cy="912"/>
          </a:xfrm>
        </p:grpSpPr>
        <p:sp>
          <p:nvSpPr>
            <p:cNvPr id="400393" name="Freeform 9">
              <a:extLst>
                <a:ext uri="{FF2B5EF4-FFF2-40B4-BE49-F238E27FC236}">
                  <a16:creationId xmlns:a16="http://schemas.microsoft.com/office/drawing/2014/main" id="{0D45231D-4EFC-4582-BE92-BABC096EF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" y="2448"/>
              <a:ext cx="672" cy="912"/>
            </a:xfrm>
            <a:custGeom>
              <a:avLst/>
              <a:gdLst>
                <a:gd name="T0" fmla="*/ 672 w 672"/>
                <a:gd name="T1" fmla="*/ 0 h 912"/>
                <a:gd name="T2" fmla="*/ 576 w 672"/>
                <a:gd name="T3" fmla="*/ 48 h 912"/>
                <a:gd name="T4" fmla="*/ 432 w 672"/>
                <a:gd name="T5" fmla="*/ 192 h 912"/>
                <a:gd name="T6" fmla="*/ 288 w 672"/>
                <a:gd name="T7" fmla="*/ 432 h 912"/>
                <a:gd name="T8" fmla="*/ 144 w 672"/>
                <a:gd name="T9" fmla="*/ 672 h 912"/>
                <a:gd name="T10" fmla="*/ 0 w 672"/>
                <a:gd name="T11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2" h="912">
                  <a:moveTo>
                    <a:pt x="672" y="0"/>
                  </a:moveTo>
                  <a:cubicBezTo>
                    <a:pt x="644" y="8"/>
                    <a:pt x="616" y="16"/>
                    <a:pt x="576" y="48"/>
                  </a:cubicBezTo>
                  <a:cubicBezTo>
                    <a:pt x="536" y="80"/>
                    <a:pt x="480" y="128"/>
                    <a:pt x="432" y="192"/>
                  </a:cubicBezTo>
                  <a:cubicBezTo>
                    <a:pt x="384" y="256"/>
                    <a:pt x="336" y="352"/>
                    <a:pt x="288" y="432"/>
                  </a:cubicBezTo>
                  <a:cubicBezTo>
                    <a:pt x="240" y="512"/>
                    <a:pt x="192" y="592"/>
                    <a:pt x="144" y="672"/>
                  </a:cubicBezTo>
                  <a:cubicBezTo>
                    <a:pt x="96" y="752"/>
                    <a:pt x="48" y="832"/>
                    <a:pt x="0" y="912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394" name="Freeform 10">
              <a:extLst>
                <a:ext uri="{FF2B5EF4-FFF2-40B4-BE49-F238E27FC236}">
                  <a16:creationId xmlns:a16="http://schemas.microsoft.com/office/drawing/2014/main" id="{92F8C492-2F2F-45E3-AC89-3F6522E02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" y="2448"/>
              <a:ext cx="720" cy="864"/>
            </a:xfrm>
            <a:custGeom>
              <a:avLst/>
              <a:gdLst>
                <a:gd name="T0" fmla="*/ 0 w 720"/>
                <a:gd name="T1" fmla="*/ 0 h 864"/>
                <a:gd name="T2" fmla="*/ 144 w 720"/>
                <a:gd name="T3" fmla="*/ 48 h 864"/>
                <a:gd name="T4" fmla="*/ 336 w 720"/>
                <a:gd name="T5" fmla="*/ 288 h 864"/>
                <a:gd name="T6" fmla="*/ 528 w 720"/>
                <a:gd name="T7" fmla="*/ 576 h 864"/>
                <a:gd name="T8" fmla="*/ 720 w 720"/>
                <a:gd name="T9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864">
                  <a:moveTo>
                    <a:pt x="0" y="0"/>
                  </a:moveTo>
                  <a:cubicBezTo>
                    <a:pt x="44" y="0"/>
                    <a:pt x="88" y="0"/>
                    <a:pt x="144" y="48"/>
                  </a:cubicBezTo>
                  <a:cubicBezTo>
                    <a:pt x="200" y="96"/>
                    <a:pt x="272" y="200"/>
                    <a:pt x="336" y="288"/>
                  </a:cubicBezTo>
                  <a:cubicBezTo>
                    <a:pt x="400" y="376"/>
                    <a:pt x="464" y="480"/>
                    <a:pt x="528" y="576"/>
                  </a:cubicBezTo>
                  <a:cubicBezTo>
                    <a:pt x="592" y="672"/>
                    <a:pt x="680" y="808"/>
                    <a:pt x="720" y="864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0395" name="Group 11">
            <a:extLst>
              <a:ext uri="{FF2B5EF4-FFF2-40B4-BE49-F238E27FC236}">
                <a16:creationId xmlns:a16="http://schemas.microsoft.com/office/drawing/2014/main" id="{7DA338B4-B48E-42DB-A8AE-2392E99B384F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4114800"/>
            <a:ext cx="2362200" cy="990600"/>
            <a:chOff x="1152" y="2592"/>
            <a:chExt cx="1488" cy="624"/>
          </a:xfrm>
        </p:grpSpPr>
        <p:sp>
          <p:nvSpPr>
            <p:cNvPr id="400396" name="Line 12">
              <a:extLst>
                <a:ext uri="{FF2B5EF4-FFF2-40B4-BE49-F238E27FC236}">
                  <a16:creationId xmlns:a16="http://schemas.microsoft.com/office/drawing/2014/main" id="{138271BF-9495-4D69-9AAB-99C2002868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3216"/>
              <a:ext cx="1248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397" name="Freeform 13">
              <a:extLst>
                <a:ext uri="{FF2B5EF4-FFF2-40B4-BE49-F238E27FC236}">
                  <a16:creationId xmlns:a16="http://schemas.microsoft.com/office/drawing/2014/main" id="{DF012BE6-1FF6-4CDB-AE0B-AAC26B51C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0" y="2592"/>
              <a:ext cx="240" cy="624"/>
            </a:xfrm>
            <a:custGeom>
              <a:avLst/>
              <a:gdLst>
                <a:gd name="T0" fmla="*/ 0 w 240"/>
                <a:gd name="T1" fmla="*/ 624 h 624"/>
                <a:gd name="T2" fmla="*/ 96 w 240"/>
                <a:gd name="T3" fmla="*/ 432 h 624"/>
                <a:gd name="T4" fmla="*/ 240 w 240"/>
                <a:gd name="T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624">
                  <a:moveTo>
                    <a:pt x="0" y="624"/>
                  </a:moveTo>
                  <a:cubicBezTo>
                    <a:pt x="28" y="580"/>
                    <a:pt x="56" y="536"/>
                    <a:pt x="96" y="432"/>
                  </a:cubicBezTo>
                  <a:cubicBezTo>
                    <a:pt x="136" y="328"/>
                    <a:pt x="188" y="164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0398" name="Text Box 14">
            <a:extLst>
              <a:ext uri="{FF2B5EF4-FFF2-40B4-BE49-F238E27FC236}">
                <a16:creationId xmlns:a16="http://schemas.microsoft.com/office/drawing/2014/main" id="{456582C3-0616-478C-8A74-6F2481753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5029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grpSp>
        <p:nvGrpSpPr>
          <p:cNvPr id="400399" name="Group 15">
            <a:extLst>
              <a:ext uri="{FF2B5EF4-FFF2-40B4-BE49-F238E27FC236}">
                <a16:creationId xmlns:a16="http://schemas.microsoft.com/office/drawing/2014/main" id="{73215EA9-3F1A-495D-B586-0D962B572A79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0400" name="Text Box 16">
              <a:extLst>
                <a:ext uri="{FF2B5EF4-FFF2-40B4-BE49-F238E27FC236}">
                  <a16:creationId xmlns:a16="http://schemas.microsoft.com/office/drawing/2014/main" id="{AC2BBB43-DCB8-45F6-8544-DD1BC96A45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endParaRPr lang="en-US" altLang="zh-CN" sz="32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0401" name="Line 17">
              <a:extLst>
                <a:ext uri="{FF2B5EF4-FFF2-40B4-BE49-F238E27FC236}">
                  <a16:creationId xmlns:a16="http://schemas.microsoft.com/office/drawing/2014/main" id="{84EEF426-3F7A-4C30-AA39-2B734EDD7A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402" name="Line 18">
              <a:extLst>
                <a:ext uri="{FF2B5EF4-FFF2-40B4-BE49-F238E27FC236}">
                  <a16:creationId xmlns:a16="http://schemas.microsoft.com/office/drawing/2014/main" id="{D9701183-1B76-4AD1-80BD-23DEE3133B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403" name="Text Box 19">
              <a:extLst>
                <a:ext uri="{FF2B5EF4-FFF2-40B4-BE49-F238E27FC236}">
                  <a16:creationId xmlns:a16="http://schemas.microsoft.com/office/drawing/2014/main" id="{02B79C7D-31CB-4C95-9070-62C7CDB6A2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grpSp>
        <p:nvGrpSpPr>
          <p:cNvPr id="400404" name="Group 20">
            <a:extLst>
              <a:ext uri="{FF2B5EF4-FFF2-40B4-BE49-F238E27FC236}">
                <a16:creationId xmlns:a16="http://schemas.microsoft.com/office/drawing/2014/main" id="{9E1C575E-B13B-471D-85FF-7FD6D9BAA148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3657600"/>
            <a:ext cx="1600200" cy="1066800"/>
            <a:chOff x="1200" y="2304"/>
            <a:chExt cx="1008" cy="672"/>
          </a:xfrm>
        </p:grpSpPr>
        <p:sp>
          <p:nvSpPr>
            <p:cNvPr id="400405" name="Line 21">
              <a:extLst>
                <a:ext uri="{FF2B5EF4-FFF2-40B4-BE49-F238E27FC236}">
                  <a16:creationId xmlns:a16="http://schemas.microsoft.com/office/drawing/2014/main" id="{E3AA18C5-9A59-471C-BE25-8EE0C1978C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4" y="2736"/>
              <a:ext cx="646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406" name="Freeform 22">
              <a:extLst>
                <a:ext uri="{FF2B5EF4-FFF2-40B4-BE49-F238E27FC236}">
                  <a16:creationId xmlns:a16="http://schemas.microsoft.com/office/drawing/2014/main" id="{9CC79E31-6AEE-4D87-954A-C6A035633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0" y="2736"/>
              <a:ext cx="240" cy="240"/>
            </a:xfrm>
            <a:custGeom>
              <a:avLst/>
              <a:gdLst>
                <a:gd name="T0" fmla="*/ 240 w 240"/>
                <a:gd name="T1" fmla="*/ 0 h 240"/>
                <a:gd name="T2" fmla="*/ 96 w 240"/>
                <a:gd name="T3" fmla="*/ 144 h 240"/>
                <a:gd name="T4" fmla="*/ 0 w 240"/>
                <a:gd name="T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240">
                  <a:moveTo>
                    <a:pt x="240" y="0"/>
                  </a:moveTo>
                  <a:cubicBezTo>
                    <a:pt x="188" y="52"/>
                    <a:pt x="136" y="104"/>
                    <a:pt x="96" y="144"/>
                  </a:cubicBezTo>
                  <a:cubicBezTo>
                    <a:pt x="56" y="184"/>
                    <a:pt x="28" y="212"/>
                    <a:pt x="0" y="24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0407" name="Freeform 23">
              <a:extLst>
                <a:ext uri="{FF2B5EF4-FFF2-40B4-BE49-F238E27FC236}">
                  <a16:creationId xmlns:a16="http://schemas.microsoft.com/office/drawing/2014/main" id="{B12E681A-6157-4C07-8FD1-709A23A12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" y="2304"/>
              <a:ext cx="144" cy="432"/>
            </a:xfrm>
            <a:custGeom>
              <a:avLst/>
              <a:gdLst>
                <a:gd name="T0" fmla="*/ 0 w 144"/>
                <a:gd name="T1" fmla="*/ 432 h 432"/>
                <a:gd name="T2" fmla="*/ 48 w 144"/>
                <a:gd name="T3" fmla="*/ 336 h 432"/>
                <a:gd name="T4" fmla="*/ 144 w 144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432">
                  <a:moveTo>
                    <a:pt x="0" y="432"/>
                  </a:moveTo>
                  <a:cubicBezTo>
                    <a:pt x="12" y="420"/>
                    <a:pt x="24" y="408"/>
                    <a:pt x="48" y="336"/>
                  </a:cubicBezTo>
                  <a:cubicBezTo>
                    <a:pt x="72" y="264"/>
                    <a:pt x="108" y="132"/>
                    <a:pt x="144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0408" name="Line 24">
            <a:extLst>
              <a:ext uri="{FF2B5EF4-FFF2-40B4-BE49-F238E27FC236}">
                <a16:creationId xmlns:a16="http://schemas.microsoft.com/office/drawing/2014/main" id="{D76E7789-B4FE-4FFF-8B55-A8E07D5134E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3581400"/>
            <a:ext cx="0" cy="15240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409" name="Line 25">
            <a:extLst>
              <a:ext uri="{FF2B5EF4-FFF2-40B4-BE49-F238E27FC236}">
                <a16:creationId xmlns:a16="http://schemas.microsoft.com/office/drawing/2014/main" id="{8DBC7F98-7272-4E9D-92F7-1E649ECE6F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3657600"/>
            <a:ext cx="152400" cy="14478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410" name="Oval 26">
            <a:extLst>
              <a:ext uri="{FF2B5EF4-FFF2-40B4-BE49-F238E27FC236}">
                <a16:creationId xmlns:a16="http://schemas.microsoft.com/office/drawing/2014/main" id="{47552123-19DA-4E2C-958C-12796661B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500" y="5065713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411" name="Oval 27">
            <a:extLst>
              <a:ext uri="{FF2B5EF4-FFF2-40B4-BE49-F238E27FC236}">
                <a16:creationId xmlns:a16="http://schemas.microsoft.com/office/drawing/2014/main" id="{B06E14FC-6D5B-42A9-8232-812A0A02D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0750" y="5073650"/>
            <a:ext cx="76200" cy="762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412" name="Oval 28">
            <a:extLst>
              <a:ext uri="{FF2B5EF4-FFF2-40B4-BE49-F238E27FC236}">
                <a16:creationId xmlns:a16="http://schemas.microsoft.com/office/drawing/2014/main" id="{C1729F66-ABE6-4BB6-98F3-8FA64C1A1C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5513" y="35814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0413" name="Text Box 29">
            <a:extLst>
              <a:ext uri="{FF2B5EF4-FFF2-40B4-BE49-F238E27FC236}">
                <a16:creationId xmlns:a16="http://schemas.microsoft.com/office/drawing/2014/main" id="{90EFD227-311A-4155-A45A-89BCE1BFFA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419600"/>
            <a:ext cx="29781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不可逆过程：</a:t>
            </a:r>
            <a:r>
              <a:rPr lang="zh-CN" altLang="en-US" sz="4000">
                <a:ea typeface="宋体" panose="02010600030101010101" pitchFamily="2" charset="-122"/>
              </a:rPr>
              <a:t> </a:t>
            </a:r>
            <a:endParaRPr lang="zh-CN" altLang="en-US" sz="4400">
              <a:ea typeface="宋体" panose="02010600030101010101" pitchFamily="2" charset="-122"/>
            </a:endParaRPr>
          </a:p>
        </p:txBody>
      </p:sp>
      <p:grpSp>
        <p:nvGrpSpPr>
          <p:cNvPr id="400414" name="Group 30">
            <a:extLst>
              <a:ext uri="{FF2B5EF4-FFF2-40B4-BE49-F238E27FC236}">
                <a16:creationId xmlns:a16="http://schemas.microsoft.com/office/drawing/2014/main" id="{E35F5B02-EE4A-4B84-A555-38857ADCC1A1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2514600"/>
            <a:ext cx="2590800" cy="701675"/>
            <a:chOff x="3840" y="2064"/>
            <a:chExt cx="1632" cy="442"/>
          </a:xfrm>
        </p:grpSpPr>
        <p:sp>
          <p:nvSpPr>
            <p:cNvPr id="400415" name="Text Box 31">
              <a:extLst>
                <a:ext uri="{FF2B5EF4-FFF2-40B4-BE49-F238E27FC236}">
                  <a16:creationId xmlns:a16="http://schemas.microsoft.com/office/drawing/2014/main" id="{75685833-C2DF-4DD2-AD56-59E6C8F966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2064"/>
              <a:ext cx="163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可逆过程：</a:t>
              </a:r>
              <a:r>
                <a:rPr lang="zh-CN" altLang="en-US" sz="4000">
                  <a:ea typeface="宋体" panose="02010600030101010101" pitchFamily="2" charset="-122"/>
                </a:rPr>
                <a:t> </a:t>
              </a:r>
              <a:r>
                <a:rPr lang="en-US" altLang="en-US" sz="4000" i="1">
                  <a:ea typeface="宋体" panose="02010600030101010101" pitchFamily="2" charset="-122"/>
                </a:rPr>
                <a:t>s</a:t>
              </a:r>
              <a:endParaRPr lang="en-US" altLang="zh-CN" sz="4400">
                <a:ea typeface="宋体" panose="02010600030101010101" pitchFamily="2" charset="-122"/>
              </a:endParaRPr>
            </a:p>
          </p:txBody>
        </p:sp>
        <p:sp>
          <p:nvSpPr>
            <p:cNvPr id="400416" name="Oval 32">
              <a:extLst>
                <a:ext uri="{FF2B5EF4-FFF2-40B4-BE49-F238E27FC236}">
                  <a16:creationId xmlns:a16="http://schemas.microsoft.com/office/drawing/2014/main" id="{1AF64E44-1FBA-45FB-8687-7BEEA7DFFE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216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aphicFrame>
        <p:nvGraphicFramePr>
          <p:cNvPr id="400417" name="Object 33">
            <a:extLst>
              <a:ext uri="{FF2B5EF4-FFF2-40B4-BE49-F238E27FC236}">
                <a16:creationId xmlns:a16="http://schemas.microsoft.com/office/drawing/2014/main" id="{939A5CC2-A3A8-4E90-9F66-DA13088AAE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48350" y="5257800"/>
          <a:ext cx="21685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9719" name="Equation" r:id="rId5" imgW="723600" imgH="228600" progId="Equation.DSMT4">
                  <p:embed/>
                </p:oleObj>
              </mc:Choice>
              <mc:Fallback>
                <p:oleObj name="Equation" r:id="rId5" imgW="723600" imgH="228600" progId="Equation.DSMT4">
                  <p:embed/>
                  <p:pic>
                    <p:nvPicPr>
                      <p:cNvPr id="400417" name="Object 33">
                        <a:extLst>
                          <a:ext uri="{FF2B5EF4-FFF2-40B4-BE49-F238E27FC236}">
                            <a16:creationId xmlns:a16="http://schemas.microsoft.com/office/drawing/2014/main" id="{939A5CC2-A3A8-4E90-9F66-DA13088AAEB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48350" y="5257800"/>
                        <a:ext cx="2168525" cy="68580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0418" name="Text Box 34">
            <a:extLst>
              <a:ext uri="{FF2B5EF4-FFF2-40B4-BE49-F238E27FC236}">
                <a16:creationId xmlns:a16="http://schemas.microsoft.com/office/drawing/2014/main" id="{6D2AD045-CE6F-4A33-A5D3-97F1A53F24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2672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0419" name="Text Box 35">
            <a:extLst>
              <a:ext uri="{FF2B5EF4-FFF2-40B4-BE49-F238E27FC236}">
                <a16:creationId xmlns:a16="http://schemas.microsoft.com/office/drawing/2014/main" id="{7510A05A-EF86-409C-A55D-8D8187C2D7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0292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0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0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03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03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0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0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0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0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0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0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0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0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00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00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00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0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0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00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00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0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0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0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390" grpId="0" autoUpdateAnimBg="0"/>
      <p:bldP spid="400391" grpId="0" autoUpdateAnimBg="0"/>
      <p:bldP spid="400398" grpId="0" autoUpdateAnimBg="0"/>
      <p:bldP spid="400413" grpId="0" autoUpdateAnimBg="0"/>
      <p:bldP spid="400418" grpId="0" autoUpdateAnimBg="0"/>
      <p:bldP spid="400419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1026">
            <a:extLst>
              <a:ext uri="{FF2B5EF4-FFF2-40B4-BE49-F238E27FC236}">
                <a16:creationId xmlns:a16="http://schemas.microsoft.com/office/drawing/2014/main" id="{D6887B0E-C83E-437A-8959-4F85BAAA1C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</a:t>
            </a:r>
          </a:p>
        </p:txBody>
      </p:sp>
      <p:sp>
        <p:nvSpPr>
          <p:cNvPr id="401411" name="Text Box 1027">
            <a:extLst>
              <a:ext uri="{FF2B5EF4-FFF2-40B4-BE49-F238E27FC236}">
                <a16:creationId xmlns:a16="http://schemas.microsoft.com/office/drawing/2014/main" id="{8CE8C71B-AB60-42F8-875F-8117E1864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19200"/>
            <a:ext cx="2971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汽轮机、水泵</a:t>
            </a:r>
          </a:p>
        </p:txBody>
      </p:sp>
      <p:sp>
        <p:nvSpPr>
          <p:cNvPr id="401412" name="Rectangle 1028">
            <a:extLst>
              <a:ext uri="{FF2B5EF4-FFF2-40B4-BE49-F238E27FC236}">
                <a16:creationId xmlns:a16="http://schemas.microsoft.com/office/drawing/2014/main" id="{AE742D03-D0A3-4456-A836-DA8EB8868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1143000"/>
            <a:ext cx="1600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400" i="1" dirty="0">
                <a:solidFill>
                  <a:schemeClr val="tx1"/>
                </a:solidFill>
                <a:ea typeface="宋体" panose="02010600030101010101" pitchFamily="2" charset="-122"/>
              </a:rPr>
              <a:t>q </a:t>
            </a:r>
            <a:r>
              <a:rPr lang="en-US" altLang="zh-CN" sz="4400" dirty="0">
                <a:solidFill>
                  <a:schemeClr val="tx1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4400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0</a:t>
            </a:r>
            <a:endParaRPr lang="en-US" altLang="zh-CN" sz="4400" i="1" dirty="0">
              <a:solidFill>
                <a:schemeClr val="tx1"/>
              </a:solidFill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graphicFrame>
        <p:nvGraphicFramePr>
          <p:cNvPr id="401413" name="Object 1029">
            <a:extLst>
              <a:ext uri="{FF2B5EF4-FFF2-40B4-BE49-F238E27FC236}">
                <a16:creationId xmlns:a16="http://schemas.microsoft.com/office/drawing/2014/main" id="{A33FD9C7-89B1-4246-8C76-03F8901D6B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80125" y="2003425"/>
          <a:ext cx="21304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0744" name="Equation" r:id="rId3" imgW="711000" imgH="228600" progId="Equation.DSMT4">
                  <p:embed/>
                </p:oleObj>
              </mc:Choice>
              <mc:Fallback>
                <p:oleObj name="Equation" r:id="rId3" imgW="711000" imgH="228600" progId="Equation.DSMT4">
                  <p:embed/>
                  <p:pic>
                    <p:nvPicPr>
                      <p:cNvPr id="401413" name="Object 1029">
                        <a:extLst>
                          <a:ext uri="{FF2B5EF4-FFF2-40B4-BE49-F238E27FC236}">
                            <a16:creationId xmlns:a16="http://schemas.microsoft.com/office/drawing/2014/main" id="{A33FD9C7-89B1-4246-8C76-03F8901D6B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0125" y="2003425"/>
                        <a:ext cx="2130425" cy="6858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01414" name="Group 1030">
            <a:extLst>
              <a:ext uri="{FF2B5EF4-FFF2-40B4-BE49-F238E27FC236}">
                <a16:creationId xmlns:a16="http://schemas.microsoft.com/office/drawing/2014/main" id="{5DFE1C46-70A4-4641-89B8-9C6C1116EB02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1415" name="Text Box 1031">
              <a:extLst>
                <a:ext uri="{FF2B5EF4-FFF2-40B4-BE49-F238E27FC236}">
                  <a16:creationId xmlns:a16="http://schemas.microsoft.com/office/drawing/2014/main" id="{85A5F26E-A16B-4EB1-8AA9-5E5A1F9F5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h</a:t>
              </a:r>
              <a:endParaRPr lang="en-US" altLang="zh-CN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1416" name="Line 1032">
              <a:extLst>
                <a:ext uri="{FF2B5EF4-FFF2-40B4-BE49-F238E27FC236}">
                  <a16:creationId xmlns:a16="http://schemas.microsoft.com/office/drawing/2014/main" id="{96E2E10A-87AB-4D5A-B8DB-9C0BF7F0FB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17" name="Line 1033">
              <a:extLst>
                <a:ext uri="{FF2B5EF4-FFF2-40B4-BE49-F238E27FC236}">
                  <a16:creationId xmlns:a16="http://schemas.microsoft.com/office/drawing/2014/main" id="{5BC46E81-A1C2-48AD-9EE2-DD59A5A326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18" name="Text Box 1034">
              <a:extLst>
                <a:ext uri="{FF2B5EF4-FFF2-40B4-BE49-F238E27FC236}">
                  <a16:creationId xmlns:a16="http://schemas.microsoft.com/office/drawing/2014/main" id="{793326E0-5C79-4117-926F-D3690691A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1419" name="Text Box 1035">
            <a:extLst>
              <a:ext uri="{FF2B5EF4-FFF2-40B4-BE49-F238E27FC236}">
                <a16:creationId xmlns:a16="http://schemas.microsoft.com/office/drawing/2014/main" id="{79791CA2-AF73-4326-AFC9-A0202B728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4550" y="2613025"/>
            <a:ext cx="25908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不可逆过程</a:t>
            </a:r>
            <a:r>
              <a:rPr lang="zh-CN" altLang="en-US" sz="4000" dirty="0">
                <a:ea typeface="宋体" panose="02010600030101010101" pitchFamily="2" charset="-122"/>
              </a:rPr>
              <a:t> 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grpSp>
        <p:nvGrpSpPr>
          <p:cNvPr id="401420" name="Group 1036">
            <a:extLst>
              <a:ext uri="{FF2B5EF4-FFF2-40B4-BE49-F238E27FC236}">
                <a16:creationId xmlns:a16="http://schemas.microsoft.com/office/drawing/2014/main" id="{385E4B2C-0563-47C0-A2CF-434444558578}"/>
              </a:ext>
            </a:extLst>
          </p:cNvPr>
          <p:cNvGrpSpPr>
            <a:grpSpLocks/>
          </p:cNvGrpSpPr>
          <p:nvPr/>
        </p:nvGrpSpPr>
        <p:grpSpPr bwMode="auto">
          <a:xfrm>
            <a:off x="5943600" y="1219200"/>
            <a:ext cx="2590800" cy="701675"/>
            <a:chOff x="3840" y="2064"/>
            <a:chExt cx="1632" cy="442"/>
          </a:xfrm>
        </p:grpSpPr>
        <p:sp>
          <p:nvSpPr>
            <p:cNvPr id="401421" name="Text Box 1037">
              <a:extLst>
                <a:ext uri="{FF2B5EF4-FFF2-40B4-BE49-F238E27FC236}">
                  <a16:creationId xmlns:a16="http://schemas.microsoft.com/office/drawing/2014/main" id="{178CFD4D-F920-4A3A-94B9-0C434D1A28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2064"/>
              <a:ext cx="163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可逆过程：</a:t>
              </a:r>
              <a:r>
                <a:rPr lang="zh-CN" altLang="en-US" sz="4000" dirty="0">
                  <a:ea typeface="宋体" panose="02010600030101010101" pitchFamily="2" charset="-122"/>
                </a:rPr>
                <a:t> </a:t>
              </a:r>
              <a:r>
                <a:rPr lang="en-US" altLang="en-US" sz="4000" i="1" dirty="0">
                  <a:ea typeface="宋体" panose="02010600030101010101" pitchFamily="2" charset="-122"/>
                </a:rPr>
                <a:t>s</a:t>
              </a:r>
              <a:endParaRPr lang="en-US" altLang="zh-CN" sz="4400" dirty="0">
                <a:ea typeface="宋体" panose="02010600030101010101" pitchFamily="2" charset="-122"/>
              </a:endParaRPr>
            </a:p>
          </p:txBody>
        </p:sp>
        <p:sp>
          <p:nvSpPr>
            <p:cNvPr id="401422" name="Oval 1038">
              <a:extLst>
                <a:ext uri="{FF2B5EF4-FFF2-40B4-BE49-F238E27FC236}">
                  <a16:creationId xmlns:a16="http://schemas.microsoft.com/office/drawing/2014/main" id="{FC38573D-CAF6-4878-9BBE-D520B53BA2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216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aphicFrame>
        <p:nvGraphicFramePr>
          <p:cNvPr id="401423" name="Object 1039">
            <a:extLst>
              <a:ext uri="{FF2B5EF4-FFF2-40B4-BE49-F238E27FC236}">
                <a16:creationId xmlns:a16="http://schemas.microsoft.com/office/drawing/2014/main" id="{489EA630-278E-435E-9577-C2233DFB65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80125" y="3276600"/>
          <a:ext cx="2282825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0745" name="Equation" r:id="rId5" imgW="761760" imgH="279360" progId="Equation.DSMT4">
                  <p:embed/>
                </p:oleObj>
              </mc:Choice>
              <mc:Fallback>
                <p:oleObj name="Equation" r:id="rId5" imgW="761760" imgH="279360" progId="Equation.DSMT4">
                  <p:embed/>
                  <p:pic>
                    <p:nvPicPr>
                      <p:cNvPr id="401423" name="Object 1039">
                        <a:extLst>
                          <a:ext uri="{FF2B5EF4-FFF2-40B4-BE49-F238E27FC236}">
                            <a16:creationId xmlns:a16="http://schemas.microsoft.com/office/drawing/2014/main" id="{489EA630-278E-435E-9577-C2233DFB65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0125" y="3276600"/>
                        <a:ext cx="2282825" cy="8382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1424" name="Text Box 1040">
            <a:extLst>
              <a:ext uri="{FF2B5EF4-FFF2-40B4-BE49-F238E27FC236}">
                <a16:creationId xmlns:a16="http://schemas.microsoft.com/office/drawing/2014/main" id="{6D286AEB-4AC7-44F6-9431-E759A2DFDF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14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1425" name="Text Box 1041">
            <a:extLst>
              <a:ext uri="{FF2B5EF4-FFF2-40B4-BE49-F238E27FC236}">
                <a16:creationId xmlns:a16="http://schemas.microsoft.com/office/drawing/2014/main" id="{3C82EB6D-187B-472F-8B73-68893F24C3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257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1426" name="Group 1042">
            <a:extLst>
              <a:ext uri="{FF2B5EF4-FFF2-40B4-BE49-F238E27FC236}">
                <a16:creationId xmlns:a16="http://schemas.microsoft.com/office/drawing/2014/main" id="{57404A20-A9CC-4FA4-98CC-5B275F63ED56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089400"/>
            <a:ext cx="2438400" cy="1168400"/>
            <a:chOff x="3552" y="2576"/>
            <a:chExt cx="1536" cy="736"/>
          </a:xfrm>
        </p:grpSpPr>
        <p:sp>
          <p:nvSpPr>
            <p:cNvPr id="401427" name="Freeform 1043">
              <a:extLst>
                <a:ext uri="{FF2B5EF4-FFF2-40B4-BE49-F238E27FC236}">
                  <a16:creationId xmlns:a16="http://schemas.microsoft.com/office/drawing/2014/main" id="{7F9C40C0-1948-4387-9CA4-55279848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28" name="Freeform 1044">
              <a:extLst>
                <a:ext uri="{FF2B5EF4-FFF2-40B4-BE49-F238E27FC236}">
                  <a16:creationId xmlns:a16="http://schemas.microsoft.com/office/drawing/2014/main" id="{3D302B8E-0766-483B-BAB4-ABD0FD2C5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1429" name="Oval 1045">
            <a:extLst>
              <a:ext uri="{FF2B5EF4-FFF2-40B4-BE49-F238E27FC236}">
                <a16:creationId xmlns:a16="http://schemas.microsoft.com/office/drawing/2014/main" id="{4167498D-706B-4B68-A828-BBF4307D6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30" name="Text Box 1046">
            <a:extLst>
              <a:ext uri="{FF2B5EF4-FFF2-40B4-BE49-F238E27FC236}">
                <a16:creationId xmlns:a16="http://schemas.microsoft.com/office/drawing/2014/main" id="{FC5F6547-B11D-4D01-8FCC-4E63D36E8D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1431" name="Text Box 1047">
            <a:extLst>
              <a:ext uri="{FF2B5EF4-FFF2-40B4-BE49-F238E27FC236}">
                <a16:creationId xmlns:a16="http://schemas.microsoft.com/office/drawing/2014/main" id="{1D870EED-81F8-4066-B569-478A5FF6A9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1432" name="Line 1048">
            <a:extLst>
              <a:ext uri="{FF2B5EF4-FFF2-40B4-BE49-F238E27FC236}">
                <a16:creationId xmlns:a16="http://schemas.microsoft.com/office/drawing/2014/main" id="{70E6A636-703B-490A-9199-27A7152E41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3846513"/>
            <a:ext cx="253682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33" name="Text Box 1049">
            <a:extLst>
              <a:ext uri="{FF2B5EF4-FFF2-40B4-BE49-F238E27FC236}">
                <a16:creationId xmlns:a16="http://schemas.microsoft.com/office/drawing/2014/main" id="{4A867BE8-F546-4E98-B4D1-09F1D7EB5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1434" name="Text Box 1050">
            <a:extLst>
              <a:ext uri="{FF2B5EF4-FFF2-40B4-BE49-F238E27FC236}">
                <a16:creationId xmlns:a16="http://schemas.microsoft.com/office/drawing/2014/main" id="{4ED4C68A-46A1-4418-A6F5-1E0F6C04F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953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1435" name="Line 1051">
            <a:extLst>
              <a:ext uri="{FF2B5EF4-FFF2-40B4-BE49-F238E27FC236}">
                <a16:creationId xmlns:a16="http://schemas.microsoft.com/office/drawing/2014/main" id="{CF6ED47F-144E-4F60-899E-AE75AFA16580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0" cy="1295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1436" name="Group 1052">
            <a:extLst>
              <a:ext uri="{FF2B5EF4-FFF2-40B4-BE49-F238E27FC236}">
                <a16:creationId xmlns:a16="http://schemas.microsoft.com/office/drawing/2014/main" id="{FD025AEF-C735-47C5-BEA1-EF46BAC6339B}"/>
              </a:ext>
            </a:extLst>
          </p:cNvPr>
          <p:cNvGrpSpPr>
            <a:grpSpLocks/>
          </p:cNvGrpSpPr>
          <p:nvPr/>
        </p:nvGrpSpPr>
        <p:grpSpPr bwMode="auto">
          <a:xfrm>
            <a:off x="2932113" y="4267200"/>
            <a:ext cx="1258887" cy="1219200"/>
            <a:chOff x="1847" y="2688"/>
            <a:chExt cx="793" cy="768"/>
          </a:xfrm>
        </p:grpSpPr>
        <p:sp>
          <p:nvSpPr>
            <p:cNvPr id="401437" name="Line 1053">
              <a:extLst>
                <a:ext uri="{FF2B5EF4-FFF2-40B4-BE49-F238E27FC236}">
                  <a16:creationId xmlns:a16="http://schemas.microsoft.com/office/drawing/2014/main" id="{9E724376-7265-469B-8FF7-B3A652CBD6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47" y="3120"/>
              <a:ext cx="480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38" name="Freeform 1054">
              <a:extLst>
                <a:ext uri="{FF2B5EF4-FFF2-40B4-BE49-F238E27FC236}">
                  <a16:creationId xmlns:a16="http://schemas.microsoft.com/office/drawing/2014/main" id="{AEF703CB-7DB4-4482-A615-90E3AFA9CF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2688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1439" name="Line 1055">
            <a:extLst>
              <a:ext uri="{FF2B5EF4-FFF2-40B4-BE49-F238E27FC236}">
                <a16:creationId xmlns:a16="http://schemas.microsoft.com/office/drawing/2014/main" id="{4D061F34-7E3A-4D80-9369-229DC266544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152400" cy="12192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40" name="Text Box 1056">
            <a:extLst>
              <a:ext uri="{FF2B5EF4-FFF2-40B4-BE49-F238E27FC236}">
                <a16:creationId xmlns:a16="http://schemas.microsoft.com/office/drawing/2014/main" id="{3D5989C6-DEF9-4B0F-A26D-3A5416B0AF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72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1441" name="Line 1057">
            <a:extLst>
              <a:ext uri="{FF2B5EF4-FFF2-40B4-BE49-F238E27FC236}">
                <a16:creationId xmlns:a16="http://schemas.microsoft.com/office/drawing/2014/main" id="{C6AEB439-0DE9-4398-A65F-104D5F8303C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25" y="5105400"/>
            <a:ext cx="250507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42" name="Line 1058">
            <a:extLst>
              <a:ext uri="{FF2B5EF4-FFF2-40B4-BE49-F238E27FC236}">
                <a16:creationId xmlns:a16="http://schemas.microsoft.com/office/drawing/2014/main" id="{C4C6CFEE-8DD0-405C-AC1E-9D3EB05CC2D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5029200"/>
            <a:ext cx="2619375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1443" name="Group 1059">
            <a:extLst>
              <a:ext uri="{FF2B5EF4-FFF2-40B4-BE49-F238E27FC236}">
                <a16:creationId xmlns:a16="http://schemas.microsoft.com/office/drawing/2014/main" id="{B209550C-F8B6-4274-983B-5FABC177AFEC}"/>
              </a:ext>
            </a:extLst>
          </p:cNvPr>
          <p:cNvGrpSpPr>
            <a:grpSpLocks/>
          </p:cNvGrpSpPr>
          <p:nvPr/>
        </p:nvGrpSpPr>
        <p:grpSpPr bwMode="auto">
          <a:xfrm>
            <a:off x="1554163" y="3810000"/>
            <a:ext cx="1905000" cy="1295400"/>
            <a:chOff x="1008" y="2400"/>
            <a:chExt cx="1200" cy="816"/>
          </a:xfrm>
        </p:grpSpPr>
        <p:sp>
          <p:nvSpPr>
            <p:cNvPr id="401444" name="Line 1060">
              <a:extLst>
                <a:ext uri="{FF2B5EF4-FFF2-40B4-BE49-F238E27FC236}">
                  <a16:creationId xmlns:a16="http://schemas.microsoft.com/office/drawing/2014/main" id="{F522B4A9-7AC7-4C0A-B479-4900E01504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8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45" name="Freeform 1061">
              <a:extLst>
                <a:ext uri="{FF2B5EF4-FFF2-40B4-BE49-F238E27FC236}">
                  <a16:creationId xmlns:a16="http://schemas.microsoft.com/office/drawing/2014/main" id="{C92AD3E0-7E4A-4F1E-B767-2E141A396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8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1446" name="Freeform 1062">
              <a:extLst>
                <a:ext uri="{FF2B5EF4-FFF2-40B4-BE49-F238E27FC236}">
                  <a16:creationId xmlns:a16="http://schemas.microsoft.com/office/drawing/2014/main" id="{C722617F-D98E-43A1-9AFE-71DE6A7B17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1447" name="Oval 1063">
            <a:extLst>
              <a:ext uri="{FF2B5EF4-FFF2-40B4-BE49-F238E27FC236}">
                <a16:creationId xmlns:a16="http://schemas.microsoft.com/office/drawing/2014/main" id="{67027834-524D-4047-8E64-298633F60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49879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48" name="Oval 1064">
            <a:extLst>
              <a:ext uri="{FF2B5EF4-FFF2-40B4-BE49-F238E27FC236}">
                <a16:creationId xmlns:a16="http://schemas.microsoft.com/office/drawing/2014/main" id="{451AA028-C200-4418-8BC1-E992CC798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8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1449" name="Text Box 1065">
            <a:extLst>
              <a:ext uri="{FF2B5EF4-FFF2-40B4-BE49-F238E27FC236}">
                <a16:creationId xmlns:a16="http://schemas.microsoft.com/office/drawing/2014/main" id="{817ED556-2112-48F8-8861-A15E204781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983163"/>
            <a:ext cx="68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01450" name="Text Box 1066">
            <a:extLst>
              <a:ext uri="{FF2B5EF4-FFF2-40B4-BE49-F238E27FC236}">
                <a16:creationId xmlns:a16="http://schemas.microsoft.com/office/drawing/2014/main" id="{C0A6202F-3A4B-4E88-88B3-FBC5C0D4E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038600"/>
            <a:ext cx="25908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相对内效率</a:t>
            </a:r>
            <a:r>
              <a:rPr lang="zh-CN" altLang="en-US" sz="4000" dirty="0">
                <a:ea typeface="宋体" panose="02010600030101010101" pitchFamily="2" charset="-122"/>
              </a:rPr>
              <a:t> 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graphicFrame>
        <p:nvGraphicFramePr>
          <p:cNvPr id="401451" name="Object 1067">
            <a:extLst>
              <a:ext uri="{FF2B5EF4-FFF2-40B4-BE49-F238E27FC236}">
                <a16:creationId xmlns:a16="http://schemas.microsoft.com/office/drawing/2014/main" id="{2091B638-A719-4259-991D-CB366BFE66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22975" y="4724400"/>
          <a:ext cx="2359025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0746" name="Equation" r:id="rId7" imgW="787320" imgH="431640" progId="Equation.DSMT4">
                  <p:embed/>
                </p:oleObj>
              </mc:Choice>
              <mc:Fallback>
                <p:oleObj name="Equation" r:id="rId7" imgW="787320" imgH="431640" progId="Equation.DSMT4">
                  <p:embed/>
                  <p:pic>
                    <p:nvPicPr>
                      <p:cNvPr id="401451" name="Object 1067">
                        <a:extLst>
                          <a:ext uri="{FF2B5EF4-FFF2-40B4-BE49-F238E27FC236}">
                            <a16:creationId xmlns:a16="http://schemas.microsoft.com/office/drawing/2014/main" id="{2091B638-A719-4259-991D-CB366BFE66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22975" y="4724400"/>
                        <a:ext cx="2359025" cy="12954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1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1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1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1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1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1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1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1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1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1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1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1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1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1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1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1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01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01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1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1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1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1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1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1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0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01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01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1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01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01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01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401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0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401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1424" grpId="0" autoUpdateAnimBg="0"/>
      <p:bldP spid="401425" grpId="0" autoUpdateAnimBg="0"/>
      <p:bldP spid="401430" grpId="0" autoUpdateAnimBg="0"/>
      <p:bldP spid="401431" grpId="0" autoUpdateAnimBg="0"/>
      <p:bldP spid="401433" grpId="0" autoUpdateAnimBg="0"/>
      <p:bldP spid="401434" grpId="0" autoUpdateAnimBg="0"/>
      <p:bldP spid="401440" grpId="0" autoUpdateAnimBg="0"/>
      <p:bldP spid="401449" grpId="0" autoUpdateAnimBg="0"/>
      <p:bldP spid="401450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>
            <a:extLst>
              <a:ext uri="{FF2B5EF4-FFF2-40B4-BE49-F238E27FC236}">
                <a16:creationId xmlns:a16="http://schemas.microsoft.com/office/drawing/2014/main" id="{2712300D-CC57-4D64-BEB7-A887663EA4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水蒸气的绝热过程举例</a:t>
            </a:r>
          </a:p>
        </p:txBody>
      </p:sp>
      <p:grpSp>
        <p:nvGrpSpPr>
          <p:cNvPr id="402435" name="Group 3">
            <a:extLst>
              <a:ext uri="{FF2B5EF4-FFF2-40B4-BE49-F238E27FC236}">
                <a16:creationId xmlns:a16="http://schemas.microsoft.com/office/drawing/2014/main" id="{7C1878AE-F853-4FBA-9D90-16AFE1941BFC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2436" name="Text Box 4">
              <a:extLst>
                <a:ext uri="{FF2B5EF4-FFF2-40B4-BE49-F238E27FC236}">
                  <a16:creationId xmlns:a16="http://schemas.microsoft.com/office/drawing/2014/main" id="{36BEE70E-619E-4B38-AE1C-AEC27E883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h</a:t>
              </a:r>
              <a:endParaRPr lang="en-US" altLang="zh-CN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2437" name="Line 5">
              <a:extLst>
                <a:ext uri="{FF2B5EF4-FFF2-40B4-BE49-F238E27FC236}">
                  <a16:creationId xmlns:a16="http://schemas.microsoft.com/office/drawing/2014/main" id="{D4861715-0D8C-46EE-B247-D0A2859799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38" name="Line 6">
              <a:extLst>
                <a:ext uri="{FF2B5EF4-FFF2-40B4-BE49-F238E27FC236}">
                  <a16:creationId xmlns:a16="http://schemas.microsoft.com/office/drawing/2014/main" id="{327E1D7B-6F1D-4E0D-BFBC-FA33A13CB9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39" name="Text Box 7">
              <a:extLst>
                <a:ext uri="{FF2B5EF4-FFF2-40B4-BE49-F238E27FC236}">
                  <a16:creationId xmlns:a16="http://schemas.microsoft.com/office/drawing/2014/main" id="{07BC16C5-5E8E-48D1-BFE5-FAE1B951EC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2440" name="Text Box 8">
            <a:extLst>
              <a:ext uri="{FF2B5EF4-FFF2-40B4-BE49-F238E27FC236}">
                <a16:creationId xmlns:a16="http://schemas.microsoft.com/office/drawing/2014/main" id="{F8D016CF-BFF4-4729-85AB-00D47D862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14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2441" name="Text Box 9">
            <a:extLst>
              <a:ext uri="{FF2B5EF4-FFF2-40B4-BE49-F238E27FC236}">
                <a16:creationId xmlns:a16="http://schemas.microsoft.com/office/drawing/2014/main" id="{43248760-A0C9-42FE-9AD6-C5C4E10B6E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257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2442" name="Group 10">
            <a:extLst>
              <a:ext uri="{FF2B5EF4-FFF2-40B4-BE49-F238E27FC236}">
                <a16:creationId xmlns:a16="http://schemas.microsoft.com/office/drawing/2014/main" id="{FE3ECECB-0D99-4BDF-ACC6-17CAB2C881FE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089400"/>
            <a:ext cx="2438400" cy="1168400"/>
            <a:chOff x="3552" y="2576"/>
            <a:chExt cx="1536" cy="736"/>
          </a:xfrm>
        </p:grpSpPr>
        <p:sp>
          <p:nvSpPr>
            <p:cNvPr id="402443" name="Freeform 11">
              <a:extLst>
                <a:ext uri="{FF2B5EF4-FFF2-40B4-BE49-F238E27FC236}">
                  <a16:creationId xmlns:a16="http://schemas.microsoft.com/office/drawing/2014/main" id="{F4FA10AA-9F40-4AE9-AA50-20EEA4AE8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44" name="Freeform 12">
              <a:extLst>
                <a:ext uri="{FF2B5EF4-FFF2-40B4-BE49-F238E27FC236}">
                  <a16:creationId xmlns:a16="http://schemas.microsoft.com/office/drawing/2014/main" id="{32FEFB92-E4AC-49F8-A9AF-D695FF4BB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45" name="Oval 13">
            <a:extLst>
              <a:ext uri="{FF2B5EF4-FFF2-40B4-BE49-F238E27FC236}">
                <a16:creationId xmlns:a16="http://schemas.microsoft.com/office/drawing/2014/main" id="{BA8DB94F-D5BB-4090-AC43-ADDEBAB0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46" name="Text Box 14">
            <a:extLst>
              <a:ext uri="{FF2B5EF4-FFF2-40B4-BE49-F238E27FC236}">
                <a16:creationId xmlns:a16="http://schemas.microsoft.com/office/drawing/2014/main" id="{6168AA74-F361-4432-8619-57E0D70C71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2447" name="Text Box 15">
            <a:extLst>
              <a:ext uri="{FF2B5EF4-FFF2-40B4-BE49-F238E27FC236}">
                <a16:creationId xmlns:a16="http://schemas.microsoft.com/office/drawing/2014/main" id="{BE02B305-9651-4A6B-98E1-236390767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2448" name="Line 16">
            <a:extLst>
              <a:ext uri="{FF2B5EF4-FFF2-40B4-BE49-F238E27FC236}">
                <a16:creationId xmlns:a16="http://schemas.microsoft.com/office/drawing/2014/main" id="{3CABA2CB-3177-4CDF-8713-C763C9694FD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3846513"/>
            <a:ext cx="253682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49" name="Text Box 17">
            <a:extLst>
              <a:ext uri="{FF2B5EF4-FFF2-40B4-BE49-F238E27FC236}">
                <a16:creationId xmlns:a16="http://schemas.microsoft.com/office/drawing/2014/main" id="{2CE0B666-6BB8-436E-A4F3-F0DB89F1BA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2450" name="Text Box 18">
            <a:extLst>
              <a:ext uri="{FF2B5EF4-FFF2-40B4-BE49-F238E27FC236}">
                <a16:creationId xmlns:a16="http://schemas.microsoft.com/office/drawing/2014/main" id="{ED9F7AA9-3D0F-4CF7-A419-ADC0A6E8C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953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2451" name="Line 19">
            <a:extLst>
              <a:ext uri="{FF2B5EF4-FFF2-40B4-BE49-F238E27FC236}">
                <a16:creationId xmlns:a16="http://schemas.microsoft.com/office/drawing/2014/main" id="{91433C0F-FAC1-4C18-BDED-FEDE5BB891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0" cy="1295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2452" name="Group 20">
            <a:extLst>
              <a:ext uri="{FF2B5EF4-FFF2-40B4-BE49-F238E27FC236}">
                <a16:creationId xmlns:a16="http://schemas.microsoft.com/office/drawing/2014/main" id="{318DDC21-ADAE-453A-8CD3-6831E941D222}"/>
              </a:ext>
            </a:extLst>
          </p:cNvPr>
          <p:cNvGrpSpPr>
            <a:grpSpLocks/>
          </p:cNvGrpSpPr>
          <p:nvPr/>
        </p:nvGrpSpPr>
        <p:grpSpPr bwMode="auto">
          <a:xfrm>
            <a:off x="2932113" y="4267200"/>
            <a:ext cx="1258887" cy="1219200"/>
            <a:chOff x="1847" y="2688"/>
            <a:chExt cx="793" cy="768"/>
          </a:xfrm>
        </p:grpSpPr>
        <p:sp>
          <p:nvSpPr>
            <p:cNvPr id="402453" name="Line 21">
              <a:extLst>
                <a:ext uri="{FF2B5EF4-FFF2-40B4-BE49-F238E27FC236}">
                  <a16:creationId xmlns:a16="http://schemas.microsoft.com/office/drawing/2014/main" id="{FAE69CAD-7061-4272-9314-B6801CC477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47" y="3120"/>
              <a:ext cx="480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54" name="Freeform 22">
              <a:extLst>
                <a:ext uri="{FF2B5EF4-FFF2-40B4-BE49-F238E27FC236}">
                  <a16:creationId xmlns:a16="http://schemas.microsoft.com/office/drawing/2014/main" id="{2824E107-A632-4B56-8182-5C7B97D75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2688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55" name="Line 23">
            <a:extLst>
              <a:ext uri="{FF2B5EF4-FFF2-40B4-BE49-F238E27FC236}">
                <a16:creationId xmlns:a16="http://schemas.microsoft.com/office/drawing/2014/main" id="{D1360ADF-38F7-4C96-88C5-E946C2A658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152400" cy="12192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56" name="Text Box 24">
            <a:extLst>
              <a:ext uri="{FF2B5EF4-FFF2-40B4-BE49-F238E27FC236}">
                <a16:creationId xmlns:a16="http://schemas.microsoft.com/office/drawing/2014/main" id="{25048BAD-36CD-4669-89CF-D216B567C2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72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2457" name="Line 25">
            <a:extLst>
              <a:ext uri="{FF2B5EF4-FFF2-40B4-BE49-F238E27FC236}">
                <a16:creationId xmlns:a16="http://schemas.microsoft.com/office/drawing/2014/main" id="{D9421D30-96F6-4661-A30C-FD260B6512B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25" y="5105400"/>
            <a:ext cx="250507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58" name="Line 26">
            <a:extLst>
              <a:ext uri="{FF2B5EF4-FFF2-40B4-BE49-F238E27FC236}">
                <a16:creationId xmlns:a16="http://schemas.microsoft.com/office/drawing/2014/main" id="{D58A0092-EE64-4C1C-A1C1-6CD286BE0A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5029200"/>
            <a:ext cx="2619375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2459" name="Group 27">
            <a:extLst>
              <a:ext uri="{FF2B5EF4-FFF2-40B4-BE49-F238E27FC236}">
                <a16:creationId xmlns:a16="http://schemas.microsoft.com/office/drawing/2014/main" id="{5F1D106D-2E05-4879-8E2B-53A36CA9D892}"/>
              </a:ext>
            </a:extLst>
          </p:cNvPr>
          <p:cNvGrpSpPr>
            <a:grpSpLocks/>
          </p:cNvGrpSpPr>
          <p:nvPr/>
        </p:nvGrpSpPr>
        <p:grpSpPr bwMode="auto">
          <a:xfrm>
            <a:off x="1554163" y="3810000"/>
            <a:ext cx="1905000" cy="1295400"/>
            <a:chOff x="1008" y="2400"/>
            <a:chExt cx="1200" cy="816"/>
          </a:xfrm>
        </p:grpSpPr>
        <p:sp>
          <p:nvSpPr>
            <p:cNvPr id="402460" name="Line 28">
              <a:extLst>
                <a:ext uri="{FF2B5EF4-FFF2-40B4-BE49-F238E27FC236}">
                  <a16:creationId xmlns:a16="http://schemas.microsoft.com/office/drawing/2014/main" id="{F50ACAE6-475F-4782-9644-922A4662D9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8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61" name="Freeform 29">
              <a:extLst>
                <a:ext uri="{FF2B5EF4-FFF2-40B4-BE49-F238E27FC236}">
                  <a16:creationId xmlns:a16="http://schemas.microsoft.com/office/drawing/2014/main" id="{E7C12FED-CB61-4B2E-A2F7-707B14483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8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62" name="Freeform 30">
              <a:extLst>
                <a:ext uri="{FF2B5EF4-FFF2-40B4-BE49-F238E27FC236}">
                  <a16:creationId xmlns:a16="http://schemas.microsoft.com/office/drawing/2014/main" id="{C9D231E0-A9F4-4EE9-A45B-9D490EE16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63" name="Oval 31">
            <a:extLst>
              <a:ext uri="{FF2B5EF4-FFF2-40B4-BE49-F238E27FC236}">
                <a16:creationId xmlns:a16="http://schemas.microsoft.com/office/drawing/2014/main" id="{AE2FE25E-5A0A-4411-AC93-3841056A0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49879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64" name="Oval 32">
            <a:extLst>
              <a:ext uri="{FF2B5EF4-FFF2-40B4-BE49-F238E27FC236}">
                <a16:creationId xmlns:a16="http://schemas.microsoft.com/office/drawing/2014/main" id="{8AF7E588-84CF-40AD-A49F-6C89B1AEB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8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65" name="Text Box 33">
            <a:extLst>
              <a:ext uri="{FF2B5EF4-FFF2-40B4-BE49-F238E27FC236}">
                <a16:creationId xmlns:a16="http://schemas.microsoft.com/office/drawing/2014/main" id="{E3AA86B0-9902-49E1-B55B-311861907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983163"/>
            <a:ext cx="68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grpSp>
        <p:nvGrpSpPr>
          <p:cNvPr id="402466" name="Group 34">
            <a:extLst>
              <a:ext uri="{FF2B5EF4-FFF2-40B4-BE49-F238E27FC236}">
                <a16:creationId xmlns:a16="http://schemas.microsoft.com/office/drawing/2014/main" id="{07F623A0-799C-46F1-8654-3F42BA0F9CBB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066800"/>
            <a:ext cx="7031038" cy="1347788"/>
            <a:chOff x="288" y="672"/>
            <a:chExt cx="4429" cy="849"/>
          </a:xfrm>
        </p:grpSpPr>
        <p:sp>
          <p:nvSpPr>
            <p:cNvPr id="402467" name="Text Box 35">
              <a:extLst>
                <a:ext uri="{FF2B5EF4-FFF2-40B4-BE49-F238E27FC236}">
                  <a16:creationId xmlns:a16="http://schemas.microsoft.com/office/drawing/2014/main" id="{024D2C41-5F36-41A7-8914-7FDD823A88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672"/>
              <a:ext cx="16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例：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</a:t>
              </a:r>
              <a:r>
                <a:rPr lang="zh-CN" altLang="en-US" sz="4000">
                  <a:ea typeface="宋体" panose="02010600030101010101" pitchFamily="2" charset="-122"/>
                </a:rPr>
                <a:t> </a:t>
              </a:r>
              <a:endParaRPr lang="zh-CN" altLang="en-US" sz="4400">
                <a:ea typeface="宋体" panose="02010600030101010101" pitchFamily="2" charset="-122"/>
              </a:endParaRPr>
            </a:p>
          </p:txBody>
        </p:sp>
        <p:graphicFrame>
          <p:nvGraphicFramePr>
            <p:cNvPr id="402468" name="Object 36">
              <a:extLst>
                <a:ext uri="{FF2B5EF4-FFF2-40B4-BE49-F238E27FC236}">
                  <a16:creationId xmlns:a16="http://schemas.microsoft.com/office/drawing/2014/main" id="{CA6036FF-1612-4E03-9DFE-26E067F1C08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720"/>
            <a:ext cx="1224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2" name="Equation" r:id="rId3" imgW="711000" imgH="215640" progId="Equation.DSMT4">
                    <p:embed/>
                  </p:oleObj>
                </mc:Choice>
                <mc:Fallback>
                  <p:oleObj name="Equation" r:id="rId3" imgW="711000" imgH="215640" progId="Equation.DSMT4">
                    <p:embed/>
                    <p:pic>
                      <p:nvPicPr>
                        <p:cNvPr id="402468" name="Object 36">
                          <a:extLst>
                            <a:ext uri="{FF2B5EF4-FFF2-40B4-BE49-F238E27FC236}">
                              <a16:creationId xmlns:a16="http://schemas.microsoft.com/office/drawing/2014/main" id="{CA6036FF-1612-4E03-9DFE-26E067F1C08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720"/>
                          <a:ext cx="1224" cy="3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69" name="Object 37">
              <a:extLst>
                <a:ext uri="{FF2B5EF4-FFF2-40B4-BE49-F238E27FC236}">
                  <a16:creationId xmlns:a16="http://schemas.microsoft.com/office/drawing/2014/main" id="{30FCDA7B-C84F-4ACA-82D6-E5BB1D841E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68" y="720"/>
            <a:ext cx="1165" cy="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3" name="Equation" r:id="rId5" imgW="685800" imgH="228600" progId="Equation.DSMT4">
                    <p:embed/>
                  </p:oleObj>
                </mc:Choice>
                <mc:Fallback>
                  <p:oleObj name="Equation" r:id="rId5" imgW="685800" imgH="228600" progId="Equation.DSMT4">
                    <p:embed/>
                    <p:pic>
                      <p:nvPicPr>
                        <p:cNvPr id="402469" name="Object 37">
                          <a:extLst>
                            <a:ext uri="{FF2B5EF4-FFF2-40B4-BE49-F238E27FC236}">
                              <a16:creationId xmlns:a16="http://schemas.microsoft.com/office/drawing/2014/main" id="{30FCDA7B-C84F-4ACA-82D6-E5BB1D841E5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68" y="720"/>
                          <a:ext cx="1165" cy="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0" name="Object 38">
              <a:extLst>
                <a:ext uri="{FF2B5EF4-FFF2-40B4-BE49-F238E27FC236}">
                  <a16:creationId xmlns:a16="http://schemas.microsoft.com/office/drawing/2014/main" id="{92613097-71B4-4360-BF0D-C472C6E5D6E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24" y="1152"/>
            <a:ext cx="1705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4" name="Equation" r:id="rId7" imgW="990360" imgH="215640" progId="Equation.DSMT4">
                    <p:embed/>
                  </p:oleObj>
                </mc:Choice>
                <mc:Fallback>
                  <p:oleObj name="Equation" r:id="rId7" imgW="990360" imgH="215640" progId="Equation.DSMT4">
                    <p:embed/>
                    <p:pic>
                      <p:nvPicPr>
                        <p:cNvPr id="402470" name="Object 38">
                          <a:extLst>
                            <a:ext uri="{FF2B5EF4-FFF2-40B4-BE49-F238E27FC236}">
                              <a16:creationId xmlns:a16="http://schemas.microsoft.com/office/drawing/2014/main" id="{92613097-71B4-4360-BF0D-C472C6E5D6E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24" y="1152"/>
                          <a:ext cx="1705" cy="3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1" name="Object 39">
              <a:extLst>
                <a:ext uri="{FF2B5EF4-FFF2-40B4-BE49-F238E27FC236}">
                  <a16:creationId xmlns:a16="http://schemas.microsoft.com/office/drawing/2014/main" id="{FF77DA5C-FAFC-42E6-9266-A4DAD85B0DA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92" y="1056"/>
            <a:ext cx="925" cy="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5" name="Equation" r:id="rId9" imgW="545760" imgH="228600" progId="Equation.DSMT4">
                    <p:embed/>
                  </p:oleObj>
                </mc:Choice>
                <mc:Fallback>
                  <p:oleObj name="Equation" r:id="rId9" imgW="545760" imgH="228600" progId="Equation.DSMT4">
                    <p:embed/>
                    <p:pic>
                      <p:nvPicPr>
                        <p:cNvPr id="402471" name="Object 39">
                          <a:extLst>
                            <a:ext uri="{FF2B5EF4-FFF2-40B4-BE49-F238E27FC236}">
                              <a16:creationId xmlns:a16="http://schemas.microsoft.com/office/drawing/2014/main" id="{FF77DA5C-FAFC-42E6-9266-A4DAD85B0DA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92" y="1056"/>
                          <a:ext cx="925" cy="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2481" name="Group 49">
            <a:extLst>
              <a:ext uri="{FF2B5EF4-FFF2-40B4-BE49-F238E27FC236}">
                <a16:creationId xmlns:a16="http://schemas.microsoft.com/office/drawing/2014/main" id="{D5C196F8-41A5-4854-9AA4-0C35020FBF99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438400"/>
            <a:ext cx="2862263" cy="723900"/>
            <a:chOff x="1824" y="1536"/>
            <a:chExt cx="1803" cy="456"/>
          </a:xfrm>
        </p:grpSpPr>
        <p:sp>
          <p:nvSpPr>
            <p:cNvPr id="402473" name="Text Box 41">
              <a:extLst>
                <a:ext uri="{FF2B5EF4-FFF2-40B4-BE49-F238E27FC236}">
                  <a16:creationId xmlns:a16="http://schemas.microsoft.com/office/drawing/2014/main" id="{F445A8E4-8786-41B3-84C7-AE0E2760EB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1536"/>
              <a:ext cx="155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求：</a:t>
              </a:r>
              <a:endParaRPr lang="zh-CN" altLang="en-US" sz="4400">
                <a:ea typeface="宋体" panose="02010600030101010101" pitchFamily="2" charset="-122"/>
              </a:endParaRPr>
            </a:p>
          </p:txBody>
        </p:sp>
        <p:graphicFrame>
          <p:nvGraphicFramePr>
            <p:cNvPr id="402474" name="Object 42">
              <a:extLst>
                <a:ext uri="{FF2B5EF4-FFF2-40B4-BE49-F238E27FC236}">
                  <a16:creationId xmlns:a16="http://schemas.microsoft.com/office/drawing/2014/main" id="{64D8D8BA-55A8-45A6-A975-D648F50ED80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68" y="1557"/>
            <a:ext cx="435" cy="4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6" name="Equation" r:id="rId11" imgW="228600" imgH="228600" progId="Equation.DSMT4">
                    <p:embed/>
                  </p:oleObj>
                </mc:Choice>
                <mc:Fallback>
                  <p:oleObj name="Equation" r:id="rId11" imgW="228600" imgH="228600" progId="Equation.DSMT4">
                    <p:embed/>
                    <p:pic>
                      <p:nvPicPr>
                        <p:cNvPr id="402474" name="Object 42">
                          <a:extLst>
                            <a:ext uri="{FF2B5EF4-FFF2-40B4-BE49-F238E27FC236}">
                              <a16:creationId xmlns:a16="http://schemas.microsoft.com/office/drawing/2014/main" id="{64D8D8BA-55A8-45A6-A975-D648F50ED80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68" y="1557"/>
                          <a:ext cx="435" cy="43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5" name="Object 43">
              <a:extLst>
                <a:ext uri="{FF2B5EF4-FFF2-40B4-BE49-F238E27FC236}">
                  <a16:creationId xmlns:a16="http://schemas.microsoft.com/office/drawing/2014/main" id="{FB5F74C8-7AFA-4FF1-8D56-BD6C4000E34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32" y="1584"/>
            <a:ext cx="363" cy="4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7" name="Equation" r:id="rId13" imgW="190440" imgH="215640" progId="Equation.DSMT4">
                    <p:embed/>
                  </p:oleObj>
                </mc:Choice>
                <mc:Fallback>
                  <p:oleObj name="Equation" r:id="rId13" imgW="190440" imgH="215640" progId="Equation.DSMT4">
                    <p:embed/>
                    <p:pic>
                      <p:nvPicPr>
                        <p:cNvPr id="402475" name="Object 43">
                          <a:extLst>
                            <a:ext uri="{FF2B5EF4-FFF2-40B4-BE49-F238E27FC236}">
                              <a16:creationId xmlns:a16="http://schemas.microsoft.com/office/drawing/2014/main" id="{FB5F74C8-7AFA-4FF1-8D56-BD6C4000E34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32" y="1584"/>
                          <a:ext cx="363" cy="4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6" name="Object 44">
              <a:extLst>
                <a:ext uri="{FF2B5EF4-FFF2-40B4-BE49-F238E27FC236}">
                  <a16:creationId xmlns:a16="http://schemas.microsoft.com/office/drawing/2014/main" id="{4D1B7488-5CF0-4039-8263-36D6D52ED5F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64" y="1584"/>
            <a:ext cx="363" cy="4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788" name="Equation" r:id="rId15" imgW="190440" imgH="215640" progId="Equation.DSMT4">
                    <p:embed/>
                  </p:oleObj>
                </mc:Choice>
                <mc:Fallback>
                  <p:oleObj name="Equation" r:id="rId15" imgW="190440" imgH="215640" progId="Equation.DSMT4">
                    <p:embed/>
                    <p:pic>
                      <p:nvPicPr>
                        <p:cNvPr id="402476" name="Object 44">
                          <a:extLst>
                            <a:ext uri="{FF2B5EF4-FFF2-40B4-BE49-F238E27FC236}">
                              <a16:creationId xmlns:a16="http://schemas.microsoft.com/office/drawing/2014/main" id="{4D1B7488-5CF0-4039-8263-36D6D52ED5F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64" y="1584"/>
                          <a:ext cx="363" cy="4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02477" name="Object 45">
            <a:extLst>
              <a:ext uri="{FF2B5EF4-FFF2-40B4-BE49-F238E27FC236}">
                <a16:creationId xmlns:a16="http://schemas.microsoft.com/office/drawing/2014/main" id="{9AABFB8B-9998-49EC-B70F-80320B1FB0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14950" y="3962400"/>
          <a:ext cx="291465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89" name="Equation" r:id="rId17" imgW="1066680" imgH="215640" progId="Equation.DSMT4">
                  <p:embed/>
                </p:oleObj>
              </mc:Choice>
              <mc:Fallback>
                <p:oleObj name="Equation" r:id="rId17" imgW="1066680" imgH="215640" progId="Equation.DSMT4">
                  <p:embed/>
                  <p:pic>
                    <p:nvPicPr>
                      <p:cNvPr id="402477" name="Object 45">
                        <a:extLst>
                          <a:ext uri="{FF2B5EF4-FFF2-40B4-BE49-F238E27FC236}">
                            <a16:creationId xmlns:a16="http://schemas.microsoft.com/office/drawing/2014/main" id="{9AABFB8B-9998-49EC-B70F-80320B1FB05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4950" y="3962400"/>
                        <a:ext cx="2914650" cy="584200"/>
                      </a:xfrm>
                      <a:prstGeom prst="rect">
                        <a:avLst/>
                      </a:prstGeom>
                      <a:solidFill>
                        <a:srgbClr val="FFFF66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2478" name="Object 46">
            <a:extLst>
              <a:ext uri="{FF2B5EF4-FFF2-40B4-BE49-F238E27FC236}">
                <a16:creationId xmlns:a16="http://schemas.microsoft.com/office/drawing/2014/main" id="{47E9293A-4C33-46C8-88AF-D700F0E181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13363" y="4572000"/>
          <a:ext cx="3297237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90" name="Equation" r:id="rId19" imgW="1206360" imgH="215640" progId="Equation.DSMT4">
                  <p:embed/>
                </p:oleObj>
              </mc:Choice>
              <mc:Fallback>
                <p:oleObj name="Equation" r:id="rId19" imgW="1206360" imgH="215640" progId="Equation.DSMT4">
                  <p:embed/>
                  <p:pic>
                    <p:nvPicPr>
                      <p:cNvPr id="402478" name="Object 46">
                        <a:extLst>
                          <a:ext uri="{FF2B5EF4-FFF2-40B4-BE49-F238E27FC236}">
                            <a16:creationId xmlns:a16="http://schemas.microsoft.com/office/drawing/2014/main" id="{47E9293A-4C33-46C8-88AF-D700F0E181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3363" y="4572000"/>
                        <a:ext cx="3297237" cy="584200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2479" name="Text Box 47">
            <a:extLst>
              <a:ext uri="{FF2B5EF4-FFF2-40B4-BE49-F238E27FC236}">
                <a16:creationId xmlns:a16="http://schemas.microsoft.com/office/drawing/2014/main" id="{933BA6B4-61D6-48BC-A5BE-22DF303CCB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3200400"/>
            <a:ext cx="3505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ea typeface="宋体" panose="02010600030101010101" pitchFamily="2" charset="-122"/>
              </a:rPr>
              <a:t>解：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由</a:t>
            </a:r>
            <a:r>
              <a:rPr lang="zh-CN" altLang="en-US" sz="3200">
                <a:ea typeface="宋体" panose="02010600030101010101" pitchFamily="2" charset="-122"/>
              </a:rPr>
              <a:t> 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查表</a:t>
            </a:r>
            <a:r>
              <a:rPr lang="zh-CN" altLang="en-US" sz="3200" baseline="-25000">
                <a:ea typeface="宋体" panose="02010600030101010101" pitchFamily="2" charset="-122"/>
              </a:rPr>
              <a:t> </a:t>
            </a:r>
            <a:endParaRPr lang="zh-CN" altLang="en-US" sz="3200">
              <a:ea typeface="宋体" panose="02010600030101010101" pitchFamily="2" charset="-122"/>
            </a:endParaRPr>
          </a:p>
        </p:txBody>
      </p:sp>
      <p:graphicFrame>
        <p:nvGraphicFramePr>
          <p:cNvPr id="402480" name="Object 48">
            <a:extLst>
              <a:ext uri="{FF2B5EF4-FFF2-40B4-BE49-F238E27FC236}">
                <a16:creationId xmlns:a16="http://schemas.microsoft.com/office/drawing/2014/main" id="{5DD5498E-FA30-44DC-841F-893DCD6C45D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0" y="5486400"/>
          <a:ext cx="1144588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91" name="Equation" r:id="rId21" imgW="419040" imgH="215640" progId="Equation.DSMT4">
                  <p:embed/>
                </p:oleObj>
              </mc:Choice>
              <mc:Fallback>
                <p:oleObj name="Equation" r:id="rId21" imgW="419040" imgH="215640" progId="Equation.DSMT4">
                  <p:embed/>
                  <p:pic>
                    <p:nvPicPr>
                      <p:cNvPr id="402480" name="Object 48">
                        <a:extLst>
                          <a:ext uri="{FF2B5EF4-FFF2-40B4-BE49-F238E27FC236}">
                            <a16:creationId xmlns:a16="http://schemas.microsoft.com/office/drawing/2014/main" id="{5DD5498E-FA30-44DC-841F-893DCD6C45D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5486400"/>
                        <a:ext cx="1144588" cy="584200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2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2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2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2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479" grpId="0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Rectangle 2">
            <a:extLst>
              <a:ext uri="{FF2B5EF4-FFF2-40B4-BE49-F238E27FC236}">
                <a16:creationId xmlns:a16="http://schemas.microsoft.com/office/drawing/2014/main" id="{B5A2D35D-8A7F-4C57-8397-F09101C9F7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水蒸气的绝热过程举例</a:t>
            </a:r>
          </a:p>
        </p:txBody>
      </p:sp>
      <p:grpSp>
        <p:nvGrpSpPr>
          <p:cNvPr id="403459" name="Group 3">
            <a:extLst>
              <a:ext uri="{FF2B5EF4-FFF2-40B4-BE49-F238E27FC236}">
                <a16:creationId xmlns:a16="http://schemas.microsoft.com/office/drawing/2014/main" id="{DAF56B61-045F-45C7-AB1A-B703F6FE3E5C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3460" name="Text Box 4">
              <a:extLst>
                <a:ext uri="{FF2B5EF4-FFF2-40B4-BE49-F238E27FC236}">
                  <a16:creationId xmlns:a16="http://schemas.microsoft.com/office/drawing/2014/main" id="{B503BF36-B772-4621-B6F9-E9745DB3E2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h</a:t>
              </a:r>
              <a:endParaRPr lang="en-US" altLang="zh-CN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3461" name="Line 5">
              <a:extLst>
                <a:ext uri="{FF2B5EF4-FFF2-40B4-BE49-F238E27FC236}">
                  <a16:creationId xmlns:a16="http://schemas.microsoft.com/office/drawing/2014/main" id="{CACCBD15-49A4-43FE-9D6B-97C290E5F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62" name="Line 6">
              <a:extLst>
                <a:ext uri="{FF2B5EF4-FFF2-40B4-BE49-F238E27FC236}">
                  <a16:creationId xmlns:a16="http://schemas.microsoft.com/office/drawing/2014/main" id="{A4BD1E4E-1001-407A-99FE-648DBFFB73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63" name="Text Box 7">
              <a:extLst>
                <a:ext uri="{FF2B5EF4-FFF2-40B4-BE49-F238E27FC236}">
                  <a16:creationId xmlns:a16="http://schemas.microsoft.com/office/drawing/2014/main" id="{F7675292-514A-426A-BF44-F207462473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3464" name="Text Box 8">
            <a:extLst>
              <a:ext uri="{FF2B5EF4-FFF2-40B4-BE49-F238E27FC236}">
                <a16:creationId xmlns:a16="http://schemas.microsoft.com/office/drawing/2014/main" id="{1E626AC8-15BB-43C5-8646-AEC3B8284F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14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3465" name="Text Box 9">
            <a:extLst>
              <a:ext uri="{FF2B5EF4-FFF2-40B4-BE49-F238E27FC236}">
                <a16:creationId xmlns:a16="http://schemas.microsoft.com/office/drawing/2014/main" id="{469BCD5C-3268-4491-8F3F-7138ADB5BF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5257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3466" name="Group 10">
            <a:extLst>
              <a:ext uri="{FF2B5EF4-FFF2-40B4-BE49-F238E27FC236}">
                <a16:creationId xmlns:a16="http://schemas.microsoft.com/office/drawing/2014/main" id="{49BF920D-1D67-4882-877E-702EE47E2245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089400"/>
            <a:ext cx="2438400" cy="1168400"/>
            <a:chOff x="3552" y="2576"/>
            <a:chExt cx="1536" cy="736"/>
          </a:xfrm>
        </p:grpSpPr>
        <p:sp>
          <p:nvSpPr>
            <p:cNvPr id="403467" name="Freeform 11">
              <a:extLst>
                <a:ext uri="{FF2B5EF4-FFF2-40B4-BE49-F238E27FC236}">
                  <a16:creationId xmlns:a16="http://schemas.microsoft.com/office/drawing/2014/main" id="{433CC758-E14F-4586-9E45-A95DEDF51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68" name="Freeform 12">
              <a:extLst>
                <a:ext uri="{FF2B5EF4-FFF2-40B4-BE49-F238E27FC236}">
                  <a16:creationId xmlns:a16="http://schemas.microsoft.com/office/drawing/2014/main" id="{8829FBC1-D185-47E2-8E8E-800D9B9C2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3469" name="Oval 13">
            <a:extLst>
              <a:ext uri="{FF2B5EF4-FFF2-40B4-BE49-F238E27FC236}">
                <a16:creationId xmlns:a16="http://schemas.microsoft.com/office/drawing/2014/main" id="{9AAE752B-308B-4919-AF13-DD337ED7B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70" name="Text Box 14">
            <a:extLst>
              <a:ext uri="{FF2B5EF4-FFF2-40B4-BE49-F238E27FC236}">
                <a16:creationId xmlns:a16="http://schemas.microsoft.com/office/drawing/2014/main" id="{3E200FDE-7224-4FFF-B214-4F94190C30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3471" name="Text Box 15">
            <a:extLst>
              <a:ext uri="{FF2B5EF4-FFF2-40B4-BE49-F238E27FC236}">
                <a16:creationId xmlns:a16="http://schemas.microsoft.com/office/drawing/2014/main" id="{D15A5EED-2D75-46DB-9E71-F226E4D3EB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3472" name="Line 16">
            <a:extLst>
              <a:ext uri="{FF2B5EF4-FFF2-40B4-BE49-F238E27FC236}">
                <a16:creationId xmlns:a16="http://schemas.microsoft.com/office/drawing/2014/main" id="{93BA2196-6C6C-469E-ABCF-36A5EE20C6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3846513"/>
            <a:ext cx="253682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73" name="Text Box 17">
            <a:extLst>
              <a:ext uri="{FF2B5EF4-FFF2-40B4-BE49-F238E27FC236}">
                <a16:creationId xmlns:a16="http://schemas.microsoft.com/office/drawing/2014/main" id="{190D66D7-D328-482D-BE51-79A41928A2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3474" name="Text Box 18">
            <a:extLst>
              <a:ext uri="{FF2B5EF4-FFF2-40B4-BE49-F238E27FC236}">
                <a16:creationId xmlns:a16="http://schemas.microsoft.com/office/drawing/2014/main" id="{FBFDDCE0-04A6-4BAC-BE58-15051452FE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953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3475" name="Line 19">
            <a:extLst>
              <a:ext uri="{FF2B5EF4-FFF2-40B4-BE49-F238E27FC236}">
                <a16:creationId xmlns:a16="http://schemas.microsoft.com/office/drawing/2014/main" id="{30B3C2B5-A702-42AB-834F-A8BE99215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0" cy="1295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3476" name="Group 20">
            <a:extLst>
              <a:ext uri="{FF2B5EF4-FFF2-40B4-BE49-F238E27FC236}">
                <a16:creationId xmlns:a16="http://schemas.microsoft.com/office/drawing/2014/main" id="{D5D126E4-ACF6-4CED-B36E-93BEB20C41C6}"/>
              </a:ext>
            </a:extLst>
          </p:cNvPr>
          <p:cNvGrpSpPr>
            <a:grpSpLocks/>
          </p:cNvGrpSpPr>
          <p:nvPr/>
        </p:nvGrpSpPr>
        <p:grpSpPr bwMode="auto">
          <a:xfrm>
            <a:off x="2932113" y="4267200"/>
            <a:ext cx="1258887" cy="1219200"/>
            <a:chOff x="1847" y="2688"/>
            <a:chExt cx="793" cy="768"/>
          </a:xfrm>
        </p:grpSpPr>
        <p:sp>
          <p:nvSpPr>
            <p:cNvPr id="403477" name="Line 21">
              <a:extLst>
                <a:ext uri="{FF2B5EF4-FFF2-40B4-BE49-F238E27FC236}">
                  <a16:creationId xmlns:a16="http://schemas.microsoft.com/office/drawing/2014/main" id="{3D9FB30F-0D7D-418F-82A3-FD198EEF65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47" y="3120"/>
              <a:ext cx="480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78" name="Freeform 22">
              <a:extLst>
                <a:ext uri="{FF2B5EF4-FFF2-40B4-BE49-F238E27FC236}">
                  <a16:creationId xmlns:a16="http://schemas.microsoft.com/office/drawing/2014/main" id="{8D5DE20C-E78A-4F86-BD4D-0CFFAF345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2688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3479" name="Line 23">
            <a:extLst>
              <a:ext uri="{FF2B5EF4-FFF2-40B4-BE49-F238E27FC236}">
                <a16:creationId xmlns:a16="http://schemas.microsoft.com/office/drawing/2014/main" id="{5AAC7D2B-6BE4-4A0E-B651-1B0DAC756923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152400" cy="12192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80" name="Text Box 24">
            <a:extLst>
              <a:ext uri="{FF2B5EF4-FFF2-40B4-BE49-F238E27FC236}">
                <a16:creationId xmlns:a16="http://schemas.microsoft.com/office/drawing/2014/main" id="{8565E629-CD35-47B4-8389-15ACF4E90A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72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3481" name="Line 25">
            <a:extLst>
              <a:ext uri="{FF2B5EF4-FFF2-40B4-BE49-F238E27FC236}">
                <a16:creationId xmlns:a16="http://schemas.microsoft.com/office/drawing/2014/main" id="{3203E23C-468F-45AF-9848-FCFCF3CEBB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25" y="5105400"/>
            <a:ext cx="250507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82" name="Line 26">
            <a:extLst>
              <a:ext uri="{FF2B5EF4-FFF2-40B4-BE49-F238E27FC236}">
                <a16:creationId xmlns:a16="http://schemas.microsoft.com/office/drawing/2014/main" id="{B496F0F4-7099-4451-9577-B086F51712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5029200"/>
            <a:ext cx="2619375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3483" name="Group 27">
            <a:extLst>
              <a:ext uri="{FF2B5EF4-FFF2-40B4-BE49-F238E27FC236}">
                <a16:creationId xmlns:a16="http://schemas.microsoft.com/office/drawing/2014/main" id="{9DD22AF3-5225-4191-B2BE-8FA36B129D65}"/>
              </a:ext>
            </a:extLst>
          </p:cNvPr>
          <p:cNvGrpSpPr>
            <a:grpSpLocks/>
          </p:cNvGrpSpPr>
          <p:nvPr/>
        </p:nvGrpSpPr>
        <p:grpSpPr bwMode="auto">
          <a:xfrm>
            <a:off x="1554163" y="3810000"/>
            <a:ext cx="1905000" cy="1295400"/>
            <a:chOff x="1008" y="2400"/>
            <a:chExt cx="1200" cy="816"/>
          </a:xfrm>
        </p:grpSpPr>
        <p:sp>
          <p:nvSpPr>
            <p:cNvPr id="403484" name="Line 28">
              <a:extLst>
                <a:ext uri="{FF2B5EF4-FFF2-40B4-BE49-F238E27FC236}">
                  <a16:creationId xmlns:a16="http://schemas.microsoft.com/office/drawing/2014/main" id="{D01D2EE6-479E-44BA-B779-6AC7A41029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8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85" name="Freeform 29">
              <a:extLst>
                <a:ext uri="{FF2B5EF4-FFF2-40B4-BE49-F238E27FC236}">
                  <a16:creationId xmlns:a16="http://schemas.microsoft.com/office/drawing/2014/main" id="{54116883-F369-48C4-8DA4-082A2DEBA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8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3486" name="Freeform 30">
              <a:extLst>
                <a:ext uri="{FF2B5EF4-FFF2-40B4-BE49-F238E27FC236}">
                  <a16:creationId xmlns:a16="http://schemas.microsoft.com/office/drawing/2014/main" id="{F27B0AF3-9D71-4EC0-88B3-B08CF04D1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3487" name="Oval 31">
            <a:extLst>
              <a:ext uri="{FF2B5EF4-FFF2-40B4-BE49-F238E27FC236}">
                <a16:creationId xmlns:a16="http://schemas.microsoft.com/office/drawing/2014/main" id="{764BF190-063E-490A-8C3C-9FEA907BF3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49879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88" name="Oval 32">
            <a:extLst>
              <a:ext uri="{FF2B5EF4-FFF2-40B4-BE49-F238E27FC236}">
                <a16:creationId xmlns:a16="http://schemas.microsoft.com/office/drawing/2014/main" id="{B2A445BA-0367-4B1B-AF46-DFA5C191C2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8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3489" name="Text Box 33">
            <a:extLst>
              <a:ext uri="{FF2B5EF4-FFF2-40B4-BE49-F238E27FC236}">
                <a16:creationId xmlns:a16="http://schemas.microsoft.com/office/drawing/2014/main" id="{3FB2CE64-8F51-417B-A4F9-834E68AC48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983163"/>
            <a:ext cx="68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graphicFrame>
        <p:nvGraphicFramePr>
          <p:cNvPr id="403490" name="Object 34">
            <a:extLst>
              <a:ext uri="{FF2B5EF4-FFF2-40B4-BE49-F238E27FC236}">
                <a16:creationId xmlns:a16="http://schemas.microsoft.com/office/drawing/2014/main" id="{E5D5FEA6-952F-4AEC-86E2-EB2E60F490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6813" y="3124200"/>
          <a:ext cx="1144587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0" name="Equation" r:id="rId3" imgW="419040" imgH="177480" progId="Equation.DSMT4">
                  <p:embed/>
                </p:oleObj>
              </mc:Choice>
              <mc:Fallback>
                <p:oleObj name="Equation" r:id="rId3" imgW="419040" imgH="177480" progId="Equation.DSMT4">
                  <p:embed/>
                  <p:pic>
                    <p:nvPicPr>
                      <p:cNvPr id="403490" name="Object 34">
                        <a:extLst>
                          <a:ext uri="{FF2B5EF4-FFF2-40B4-BE49-F238E27FC236}">
                            <a16:creationId xmlns:a16="http://schemas.microsoft.com/office/drawing/2014/main" id="{E5D5FEA6-952F-4AEC-86E2-EB2E60F490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6813" y="3124200"/>
                        <a:ext cx="1144587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491" name="Object 35">
            <a:extLst>
              <a:ext uri="{FF2B5EF4-FFF2-40B4-BE49-F238E27FC236}">
                <a16:creationId xmlns:a16="http://schemas.microsoft.com/office/drawing/2014/main" id="{04627532-7011-4D2F-AC76-1DF5B488B5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7600" y="3048000"/>
          <a:ext cx="1198563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1" name="Equation" r:id="rId5" imgW="444240" imgH="203040" progId="Equation.DSMT4">
                  <p:embed/>
                </p:oleObj>
              </mc:Choice>
              <mc:Fallback>
                <p:oleObj name="Equation" r:id="rId5" imgW="444240" imgH="203040" progId="Equation.DSMT4">
                  <p:embed/>
                  <p:pic>
                    <p:nvPicPr>
                      <p:cNvPr id="403491" name="Object 35">
                        <a:extLst>
                          <a:ext uri="{FF2B5EF4-FFF2-40B4-BE49-F238E27FC236}">
                            <a16:creationId xmlns:a16="http://schemas.microsoft.com/office/drawing/2014/main" id="{04627532-7011-4D2F-AC76-1DF5B488B58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7600" y="3048000"/>
                        <a:ext cx="1198563" cy="547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492" name="Object 36">
            <a:extLst>
              <a:ext uri="{FF2B5EF4-FFF2-40B4-BE49-F238E27FC236}">
                <a16:creationId xmlns:a16="http://schemas.microsoft.com/office/drawing/2014/main" id="{51756C75-F2F8-4839-989F-59747CBF47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5943600"/>
          <a:ext cx="187325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2" name="Equation" r:id="rId7" imgW="685800" imgH="177480" progId="Equation.DSMT4">
                  <p:embed/>
                </p:oleObj>
              </mc:Choice>
              <mc:Fallback>
                <p:oleObj name="Equation" r:id="rId7" imgW="685800" imgH="177480" progId="Equation.DSMT4">
                  <p:embed/>
                  <p:pic>
                    <p:nvPicPr>
                      <p:cNvPr id="403492" name="Object 36">
                        <a:extLst>
                          <a:ext uri="{FF2B5EF4-FFF2-40B4-BE49-F238E27FC236}">
                            <a16:creationId xmlns:a16="http://schemas.microsoft.com/office/drawing/2014/main" id="{51756C75-F2F8-4839-989F-59747CBF479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5943600"/>
                        <a:ext cx="1873250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3493" name="Text Box 37">
            <a:extLst>
              <a:ext uri="{FF2B5EF4-FFF2-40B4-BE49-F238E27FC236}">
                <a16:creationId xmlns:a16="http://schemas.microsoft.com/office/drawing/2014/main" id="{AC1E23D1-23AD-44CE-8573-BAB0584AF8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143000"/>
            <a:ext cx="36861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ea typeface="宋体" panose="02010600030101010101" pitchFamily="2" charset="-122"/>
              </a:rPr>
              <a:t>求：</a:t>
            </a:r>
            <a:endParaRPr lang="zh-CN" altLang="en-US" sz="4400">
              <a:ea typeface="宋体" panose="02010600030101010101" pitchFamily="2" charset="-122"/>
            </a:endParaRPr>
          </a:p>
        </p:txBody>
      </p:sp>
      <p:graphicFrame>
        <p:nvGraphicFramePr>
          <p:cNvPr id="403494" name="Object 38">
            <a:extLst>
              <a:ext uri="{FF2B5EF4-FFF2-40B4-BE49-F238E27FC236}">
                <a16:creationId xmlns:a16="http://schemas.microsoft.com/office/drawing/2014/main" id="{456633A3-E411-4018-896D-51874AD2CE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44600" y="1176338"/>
          <a:ext cx="690563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3" name="Equation" r:id="rId9" imgW="228600" imgH="228600" progId="Equation.DSMT4">
                  <p:embed/>
                </p:oleObj>
              </mc:Choice>
              <mc:Fallback>
                <p:oleObj name="Equation" r:id="rId9" imgW="228600" imgH="228600" progId="Equation.DSMT4">
                  <p:embed/>
                  <p:pic>
                    <p:nvPicPr>
                      <p:cNvPr id="403494" name="Object 38">
                        <a:extLst>
                          <a:ext uri="{FF2B5EF4-FFF2-40B4-BE49-F238E27FC236}">
                            <a16:creationId xmlns:a16="http://schemas.microsoft.com/office/drawing/2014/main" id="{456633A3-E411-4018-896D-51874AD2CE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4600" y="1176338"/>
                        <a:ext cx="690563" cy="687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495" name="Object 39">
            <a:extLst>
              <a:ext uri="{FF2B5EF4-FFF2-40B4-BE49-F238E27FC236}">
                <a16:creationId xmlns:a16="http://schemas.microsoft.com/office/drawing/2014/main" id="{93EE37DA-0BCD-45E8-8E26-ECBB6C0A8F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81200" y="1219200"/>
          <a:ext cx="57626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4" name="Equation" r:id="rId11" imgW="190440" imgH="215640" progId="Equation.DSMT4">
                  <p:embed/>
                </p:oleObj>
              </mc:Choice>
              <mc:Fallback>
                <p:oleObj name="Equation" r:id="rId11" imgW="190440" imgH="215640" progId="Equation.DSMT4">
                  <p:embed/>
                  <p:pic>
                    <p:nvPicPr>
                      <p:cNvPr id="403495" name="Object 39">
                        <a:extLst>
                          <a:ext uri="{FF2B5EF4-FFF2-40B4-BE49-F238E27FC236}">
                            <a16:creationId xmlns:a16="http://schemas.microsoft.com/office/drawing/2014/main" id="{93EE37DA-0BCD-45E8-8E26-ECBB6C0A8F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1219200"/>
                        <a:ext cx="576263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496" name="Object 40">
            <a:extLst>
              <a:ext uri="{FF2B5EF4-FFF2-40B4-BE49-F238E27FC236}">
                <a16:creationId xmlns:a16="http://schemas.microsoft.com/office/drawing/2014/main" id="{149B844B-8945-4A7D-92D8-0861DD58C18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1219200"/>
          <a:ext cx="57626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5" name="Equation" r:id="rId13" imgW="190440" imgH="215640" progId="Equation.DSMT4">
                  <p:embed/>
                </p:oleObj>
              </mc:Choice>
              <mc:Fallback>
                <p:oleObj name="Equation" r:id="rId13" imgW="190440" imgH="215640" progId="Equation.DSMT4">
                  <p:embed/>
                  <p:pic>
                    <p:nvPicPr>
                      <p:cNvPr id="403496" name="Object 40">
                        <a:extLst>
                          <a:ext uri="{FF2B5EF4-FFF2-40B4-BE49-F238E27FC236}">
                            <a16:creationId xmlns:a16="http://schemas.microsoft.com/office/drawing/2014/main" id="{149B844B-8945-4A7D-92D8-0861DD58C18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1219200"/>
                        <a:ext cx="576263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497" name="Object 41">
            <a:extLst>
              <a:ext uri="{FF2B5EF4-FFF2-40B4-BE49-F238E27FC236}">
                <a16:creationId xmlns:a16="http://schemas.microsoft.com/office/drawing/2014/main" id="{6D82FC9F-7F09-4E78-B643-07622249E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00600" y="1066800"/>
          <a:ext cx="4059238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6" name="Equation" r:id="rId15" imgW="1485720" imgH="215640" progId="Equation.DSMT4">
                  <p:embed/>
                </p:oleObj>
              </mc:Choice>
              <mc:Fallback>
                <p:oleObj name="Equation" r:id="rId15" imgW="1485720" imgH="215640" progId="Equation.DSMT4">
                  <p:embed/>
                  <p:pic>
                    <p:nvPicPr>
                      <p:cNvPr id="403497" name="Object 41">
                        <a:extLst>
                          <a:ext uri="{FF2B5EF4-FFF2-40B4-BE49-F238E27FC236}">
                            <a16:creationId xmlns:a16="http://schemas.microsoft.com/office/drawing/2014/main" id="{6D82FC9F-7F09-4E78-B643-07622249EEB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066800"/>
                        <a:ext cx="4059238" cy="584200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3498" name="Text Box 42">
            <a:extLst>
              <a:ext uri="{FF2B5EF4-FFF2-40B4-BE49-F238E27FC236}">
                <a16:creationId xmlns:a16="http://schemas.microsoft.com/office/drawing/2014/main" id="{BE74A4F6-4B73-467B-A28A-5F18D7F3E2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981200"/>
            <a:ext cx="2743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由 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查表</a:t>
            </a:r>
          </a:p>
        </p:txBody>
      </p:sp>
      <p:graphicFrame>
        <p:nvGraphicFramePr>
          <p:cNvPr id="403499" name="Object 43">
            <a:extLst>
              <a:ext uri="{FF2B5EF4-FFF2-40B4-BE49-F238E27FC236}">
                <a16:creationId xmlns:a16="http://schemas.microsoft.com/office/drawing/2014/main" id="{9BFD0320-F25E-47A9-9C80-44DA4835CC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9200" y="3048000"/>
          <a:ext cx="298767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7" name="Equation" r:id="rId17" imgW="1091880" imgH="241200" progId="Equation.DSMT4">
                  <p:embed/>
                </p:oleObj>
              </mc:Choice>
              <mc:Fallback>
                <p:oleObj name="Equation" r:id="rId17" imgW="1091880" imgH="241200" progId="Equation.DSMT4">
                  <p:embed/>
                  <p:pic>
                    <p:nvPicPr>
                      <p:cNvPr id="403499" name="Object 43">
                        <a:extLst>
                          <a:ext uri="{FF2B5EF4-FFF2-40B4-BE49-F238E27FC236}">
                            <a16:creationId xmlns:a16="http://schemas.microsoft.com/office/drawing/2014/main" id="{9BFD0320-F25E-47A9-9C80-44DA4835CC2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3048000"/>
                        <a:ext cx="2987675" cy="654050"/>
                      </a:xfrm>
                      <a:prstGeom prst="rect">
                        <a:avLst/>
                      </a:prstGeom>
                      <a:solidFill>
                        <a:srgbClr val="FFFF66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500" name="Object 44">
            <a:extLst>
              <a:ext uri="{FF2B5EF4-FFF2-40B4-BE49-F238E27FC236}">
                <a16:creationId xmlns:a16="http://schemas.microsoft.com/office/drawing/2014/main" id="{83D677CD-13B3-4FC1-A6FA-25473D1DE3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9200" y="3657600"/>
          <a:ext cx="3055938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8" name="Equation" r:id="rId19" imgW="1117440" imgH="241200" progId="Equation.DSMT4">
                  <p:embed/>
                </p:oleObj>
              </mc:Choice>
              <mc:Fallback>
                <p:oleObj name="Equation" r:id="rId19" imgW="1117440" imgH="241200" progId="Equation.DSMT4">
                  <p:embed/>
                  <p:pic>
                    <p:nvPicPr>
                      <p:cNvPr id="403500" name="Object 44">
                        <a:extLst>
                          <a:ext uri="{FF2B5EF4-FFF2-40B4-BE49-F238E27FC236}">
                            <a16:creationId xmlns:a16="http://schemas.microsoft.com/office/drawing/2014/main" id="{83D677CD-13B3-4FC1-A6FA-25473D1DE3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3657600"/>
                        <a:ext cx="3055938" cy="654050"/>
                      </a:xfrm>
                      <a:prstGeom prst="rect">
                        <a:avLst/>
                      </a:prstGeom>
                      <a:solidFill>
                        <a:srgbClr val="FFFF66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501" name="Object 45">
            <a:extLst>
              <a:ext uri="{FF2B5EF4-FFF2-40B4-BE49-F238E27FC236}">
                <a16:creationId xmlns:a16="http://schemas.microsoft.com/office/drawing/2014/main" id="{5ABA291E-3C18-4B03-853B-5351D801BA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9200" y="1752600"/>
          <a:ext cx="3382963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19" name="Equation" r:id="rId21" imgW="1244520" imgH="241200" progId="Equation.DSMT4">
                  <p:embed/>
                </p:oleObj>
              </mc:Choice>
              <mc:Fallback>
                <p:oleObj name="Equation" r:id="rId21" imgW="1244520" imgH="241200" progId="Equation.DSMT4">
                  <p:embed/>
                  <p:pic>
                    <p:nvPicPr>
                      <p:cNvPr id="403501" name="Object 45">
                        <a:extLst>
                          <a:ext uri="{FF2B5EF4-FFF2-40B4-BE49-F238E27FC236}">
                            <a16:creationId xmlns:a16="http://schemas.microsoft.com/office/drawing/2014/main" id="{5ABA291E-3C18-4B03-853B-5351D801BA0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1752600"/>
                        <a:ext cx="3382963" cy="649288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502" name="Object 46">
            <a:extLst>
              <a:ext uri="{FF2B5EF4-FFF2-40B4-BE49-F238E27FC236}">
                <a16:creationId xmlns:a16="http://schemas.microsoft.com/office/drawing/2014/main" id="{58E91368-2C48-4E4D-9687-0C7EB03254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9200" y="2362200"/>
          <a:ext cx="3422650" cy="652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20" name="Equation" r:id="rId23" imgW="1257120" imgH="241200" progId="Equation.DSMT4">
                  <p:embed/>
                </p:oleObj>
              </mc:Choice>
              <mc:Fallback>
                <p:oleObj name="Equation" r:id="rId23" imgW="1257120" imgH="241200" progId="Equation.DSMT4">
                  <p:embed/>
                  <p:pic>
                    <p:nvPicPr>
                      <p:cNvPr id="403502" name="Object 46">
                        <a:extLst>
                          <a:ext uri="{FF2B5EF4-FFF2-40B4-BE49-F238E27FC236}">
                            <a16:creationId xmlns:a16="http://schemas.microsoft.com/office/drawing/2014/main" id="{58E91368-2C48-4E4D-9687-0C7EB032547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2362200"/>
                        <a:ext cx="3422650" cy="652463"/>
                      </a:xfrm>
                      <a:prstGeom prst="rect">
                        <a:avLst/>
                      </a:prstGeom>
                      <a:solidFill>
                        <a:schemeClr val="tx2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3503" name="Object 47">
            <a:extLst>
              <a:ext uri="{FF2B5EF4-FFF2-40B4-BE49-F238E27FC236}">
                <a16:creationId xmlns:a16="http://schemas.microsoft.com/office/drawing/2014/main" id="{F04E6420-5481-4D5D-8FE8-4DF50E5289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9200" y="4419600"/>
          <a:ext cx="3670300" cy="1303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821" name="Equation" r:id="rId25" imgW="1358640" imgH="482400" progId="Equation.DSMT4">
                  <p:embed/>
                </p:oleObj>
              </mc:Choice>
              <mc:Fallback>
                <p:oleObj name="Equation" r:id="rId25" imgW="1358640" imgH="482400" progId="Equation.DSMT4">
                  <p:embed/>
                  <p:pic>
                    <p:nvPicPr>
                      <p:cNvPr id="403503" name="Object 47">
                        <a:extLst>
                          <a:ext uri="{FF2B5EF4-FFF2-40B4-BE49-F238E27FC236}">
                            <a16:creationId xmlns:a16="http://schemas.microsoft.com/office/drawing/2014/main" id="{F04E6420-5481-4D5D-8FE8-4DF50E52898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4419600"/>
                        <a:ext cx="3670300" cy="13033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3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3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3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3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03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3498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82" name="Rectangle 2">
            <a:extLst>
              <a:ext uri="{FF2B5EF4-FFF2-40B4-BE49-F238E27FC236}">
                <a16:creationId xmlns:a16="http://schemas.microsoft.com/office/drawing/2014/main" id="{16164359-50A4-431E-B5A9-86F8AE2413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水蒸气的绝热过程举例</a:t>
            </a:r>
          </a:p>
        </p:txBody>
      </p:sp>
      <p:grpSp>
        <p:nvGrpSpPr>
          <p:cNvPr id="404483" name="Group 3">
            <a:extLst>
              <a:ext uri="{FF2B5EF4-FFF2-40B4-BE49-F238E27FC236}">
                <a16:creationId xmlns:a16="http://schemas.microsoft.com/office/drawing/2014/main" id="{453FE07B-92EB-4E2F-8979-6D6AFA76AF96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4484" name="Text Box 4">
              <a:extLst>
                <a:ext uri="{FF2B5EF4-FFF2-40B4-BE49-F238E27FC236}">
                  <a16:creationId xmlns:a16="http://schemas.microsoft.com/office/drawing/2014/main" id="{BC4C8E78-F72C-4996-A58E-BA44B56BD1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h</a:t>
              </a:r>
              <a:endParaRPr lang="en-US" altLang="zh-CN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4485" name="Line 5">
              <a:extLst>
                <a:ext uri="{FF2B5EF4-FFF2-40B4-BE49-F238E27FC236}">
                  <a16:creationId xmlns:a16="http://schemas.microsoft.com/office/drawing/2014/main" id="{8518FE21-624B-4AF5-9DA5-CAA9AC9B37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486" name="Line 6">
              <a:extLst>
                <a:ext uri="{FF2B5EF4-FFF2-40B4-BE49-F238E27FC236}">
                  <a16:creationId xmlns:a16="http://schemas.microsoft.com/office/drawing/2014/main" id="{7021DB30-3142-431C-A365-2E1173FC24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487" name="Text Box 7">
              <a:extLst>
                <a:ext uri="{FF2B5EF4-FFF2-40B4-BE49-F238E27FC236}">
                  <a16:creationId xmlns:a16="http://schemas.microsoft.com/office/drawing/2014/main" id="{6AEF50F3-8606-4CCE-AB24-57CC762ABB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4488" name="Text Box 8">
            <a:extLst>
              <a:ext uri="{FF2B5EF4-FFF2-40B4-BE49-F238E27FC236}">
                <a16:creationId xmlns:a16="http://schemas.microsoft.com/office/drawing/2014/main" id="{4C99C701-087A-4DE3-8749-DC65388D4F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14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4489" name="Text Box 9">
            <a:extLst>
              <a:ext uri="{FF2B5EF4-FFF2-40B4-BE49-F238E27FC236}">
                <a16:creationId xmlns:a16="http://schemas.microsoft.com/office/drawing/2014/main" id="{7213339A-B257-4AA3-AE7F-BBA8EB4DE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5257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4490" name="Group 10">
            <a:extLst>
              <a:ext uri="{FF2B5EF4-FFF2-40B4-BE49-F238E27FC236}">
                <a16:creationId xmlns:a16="http://schemas.microsoft.com/office/drawing/2014/main" id="{F1F5814E-5A33-42C8-883A-C1CB5418382C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089400"/>
            <a:ext cx="2438400" cy="1168400"/>
            <a:chOff x="3552" y="2576"/>
            <a:chExt cx="1536" cy="736"/>
          </a:xfrm>
        </p:grpSpPr>
        <p:sp>
          <p:nvSpPr>
            <p:cNvPr id="404491" name="Freeform 11">
              <a:extLst>
                <a:ext uri="{FF2B5EF4-FFF2-40B4-BE49-F238E27FC236}">
                  <a16:creationId xmlns:a16="http://schemas.microsoft.com/office/drawing/2014/main" id="{3D523FFE-2EEC-4533-AB9C-AE4BE86A4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492" name="Freeform 12">
              <a:extLst>
                <a:ext uri="{FF2B5EF4-FFF2-40B4-BE49-F238E27FC236}">
                  <a16:creationId xmlns:a16="http://schemas.microsoft.com/office/drawing/2014/main" id="{6721C746-F83B-4FD8-949F-FA27CBC0C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4493" name="Oval 13">
            <a:extLst>
              <a:ext uri="{FF2B5EF4-FFF2-40B4-BE49-F238E27FC236}">
                <a16:creationId xmlns:a16="http://schemas.microsoft.com/office/drawing/2014/main" id="{267B7FB6-3D15-41A0-80FA-ACDA83D7B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494" name="Text Box 14">
            <a:extLst>
              <a:ext uri="{FF2B5EF4-FFF2-40B4-BE49-F238E27FC236}">
                <a16:creationId xmlns:a16="http://schemas.microsoft.com/office/drawing/2014/main" id="{E6BA12A7-2951-4230-A1ED-3A2ACCFE6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4495" name="Text Box 15">
            <a:extLst>
              <a:ext uri="{FF2B5EF4-FFF2-40B4-BE49-F238E27FC236}">
                <a16:creationId xmlns:a16="http://schemas.microsoft.com/office/drawing/2014/main" id="{B8EFCB2F-5DBA-4E31-B495-BD3C5B811D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4496" name="Line 16">
            <a:extLst>
              <a:ext uri="{FF2B5EF4-FFF2-40B4-BE49-F238E27FC236}">
                <a16:creationId xmlns:a16="http://schemas.microsoft.com/office/drawing/2014/main" id="{8C5026ED-4916-4BEF-BA8E-C746F3BCC9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3846513"/>
            <a:ext cx="2465388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497" name="Text Box 17">
            <a:extLst>
              <a:ext uri="{FF2B5EF4-FFF2-40B4-BE49-F238E27FC236}">
                <a16:creationId xmlns:a16="http://schemas.microsoft.com/office/drawing/2014/main" id="{32D6E6BE-D513-4C3D-A9F7-3AB95C0E7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4498" name="Text Box 18">
            <a:extLst>
              <a:ext uri="{FF2B5EF4-FFF2-40B4-BE49-F238E27FC236}">
                <a16:creationId xmlns:a16="http://schemas.microsoft.com/office/drawing/2014/main" id="{4DB34D2A-4DEC-4515-9C95-9E307C1D19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953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4499" name="Line 19">
            <a:extLst>
              <a:ext uri="{FF2B5EF4-FFF2-40B4-BE49-F238E27FC236}">
                <a16:creationId xmlns:a16="http://schemas.microsoft.com/office/drawing/2014/main" id="{0BF65EC7-E6CC-4A26-B138-E2B5A7CF2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0" cy="1295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4500" name="Group 20">
            <a:extLst>
              <a:ext uri="{FF2B5EF4-FFF2-40B4-BE49-F238E27FC236}">
                <a16:creationId xmlns:a16="http://schemas.microsoft.com/office/drawing/2014/main" id="{3A1A9021-AAE7-4517-A258-3424C05D71C7}"/>
              </a:ext>
            </a:extLst>
          </p:cNvPr>
          <p:cNvGrpSpPr>
            <a:grpSpLocks/>
          </p:cNvGrpSpPr>
          <p:nvPr/>
        </p:nvGrpSpPr>
        <p:grpSpPr bwMode="auto">
          <a:xfrm>
            <a:off x="2932113" y="4267200"/>
            <a:ext cx="1258887" cy="1219200"/>
            <a:chOff x="1847" y="2688"/>
            <a:chExt cx="793" cy="768"/>
          </a:xfrm>
        </p:grpSpPr>
        <p:sp>
          <p:nvSpPr>
            <p:cNvPr id="404501" name="Line 21">
              <a:extLst>
                <a:ext uri="{FF2B5EF4-FFF2-40B4-BE49-F238E27FC236}">
                  <a16:creationId xmlns:a16="http://schemas.microsoft.com/office/drawing/2014/main" id="{0BC33394-BB8C-47E1-B89F-707217BB345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47" y="3120"/>
              <a:ext cx="480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502" name="Freeform 22">
              <a:extLst>
                <a:ext uri="{FF2B5EF4-FFF2-40B4-BE49-F238E27FC236}">
                  <a16:creationId xmlns:a16="http://schemas.microsoft.com/office/drawing/2014/main" id="{2BE7DC6D-6DE6-4249-B187-815B34482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2688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4503" name="Line 23">
            <a:extLst>
              <a:ext uri="{FF2B5EF4-FFF2-40B4-BE49-F238E27FC236}">
                <a16:creationId xmlns:a16="http://schemas.microsoft.com/office/drawing/2014/main" id="{5E7B3930-DC99-43B0-AEE1-6A91A42AA12A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152400" cy="12192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504" name="Text Box 24">
            <a:extLst>
              <a:ext uri="{FF2B5EF4-FFF2-40B4-BE49-F238E27FC236}">
                <a16:creationId xmlns:a16="http://schemas.microsoft.com/office/drawing/2014/main" id="{C1553F51-5623-47A7-B98B-097CB18676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72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4505" name="Line 25">
            <a:extLst>
              <a:ext uri="{FF2B5EF4-FFF2-40B4-BE49-F238E27FC236}">
                <a16:creationId xmlns:a16="http://schemas.microsoft.com/office/drawing/2014/main" id="{F2FC23C8-51B9-4D96-A258-43439045E3A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25" y="5105400"/>
            <a:ext cx="250507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506" name="Line 26">
            <a:extLst>
              <a:ext uri="{FF2B5EF4-FFF2-40B4-BE49-F238E27FC236}">
                <a16:creationId xmlns:a16="http://schemas.microsoft.com/office/drawing/2014/main" id="{1DEFE151-E98E-4A07-AFE2-2DCF6D3EB5A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5029200"/>
            <a:ext cx="2619375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4507" name="Group 27">
            <a:extLst>
              <a:ext uri="{FF2B5EF4-FFF2-40B4-BE49-F238E27FC236}">
                <a16:creationId xmlns:a16="http://schemas.microsoft.com/office/drawing/2014/main" id="{62124B5E-1012-4F80-AC70-7FBCB4D52E83}"/>
              </a:ext>
            </a:extLst>
          </p:cNvPr>
          <p:cNvGrpSpPr>
            <a:grpSpLocks/>
          </p:cNvGrpSpPr>
          <p:nvPr/>
        </p:nvGrpSpPr>
        <p:grpSpPr bwMode="auto">
          <a:xfrm>
            <a:off x="1554163" y="3810000"/>
            <a:ext cx="1905000" cy="1295400"/>
            <a:chOff x="1008" y="2400"/>
            <a:chExt cx="1200" cy="816"/>
          </a:xfrm>
        </p:grpSpPr>
        <p:sp>
          <p:nvSpPr>
            <p:cNvPr id="404508" name="Line 28">
              <a:extLst>
                <a:ext uri="{FF2B5EF4-FFF2-40B4-BE49-F238E27FC236}">
                  <a16:creationId xmlns:a16="http://schemas.microsoft.com/office/drawing/2014/main" id="{717FC0CB-06C1-40EB-8914-E4A2217A90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8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509" name="Freeform 29">
              <a:extLst>
                <a:ext uri="{FF2B5EF4-FFF2-40B4-BE49-F238E27FC236}">
                  <a16:creationId xmlns:a16="http://schemas.microsoft.com/office/drawing/2014/main" id="{A9B46F93-92DB-4426-B5FB-E539BE368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8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4510" name="Freeform 30">
              <a:extLst>
                <a:ext uri="{FF2B5EF4-FFF2-40B4-BE49-F238E27FC236}">
                  <a16:creationId xmlns:a16="http://schemas.microsoft.com/office/drawing/2014/main" id="{E31D1B66-4116-4AC6-A4EC-883FA90D0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4511" name="Oval 31">
            <a:extLst>
              <a:ext uri="{FF2B5EF4-FFF2-40B4-BE49-F238E27FC236}">
                <a16:creationId xmlns:a16="http://schemas.microsoft.com/office/drawing/2014/main" id="{B433A553-0AB8-47F6-B2EB-8967B63E21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49879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512" name="Oval 32">
            <a:extLst>
              <a:ext uri="{FF2B5EF4-FFF2-40B4-BE49-F238E27FC236}">
                <a16:creationId xmlns:a16="http://schemas.microsoft.com/office/drawing/2014/main" id="{23F81ED9-583C-4F83-B915-7CA1DC832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8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4513" name="Text Box 33">
            <a:extLst>
              <a:ext uri="{FF2B5EF4-FFF2-40B4-BE49-F238E27FC236}">
                <a16:creationId xmlns:a16="http://schemas.microsoft.com/office/drawing/2014/main" id="{34082586-783D-486D-A9AE-CAA578C46E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983163"/>
            <a:ext cx="68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graphicFrame>
        <p:nvGraphicFramePr>
          <p:cNvPr id="404514" name="Object 34">
            <a:extLst>
              <a:ext uri="{FF2B5EF4-FFF2-40B4-BE49-F238E27FC236}">
                <a16:creationId xmlns:a16="http://schemas.microsoft.com/office/drawing/2014/main" id="{6CA60062-3BF6-40EF-B85A-E2152110B0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3124200"/>
          <a:ext cx="1144588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4" name="Equation" r:id="rId3" imgW="419040" imgH="177480" progId="Equation.DSMT4">
                  <p:embed/>
                </p:oleObj>
              </mc:Choice>
              <mc:Fallback>
                <p:oleObj name="Equation" r:id="rId3" imgW="419040" imgH="177480" progId="Equation.DSMT4">
                  <p:embed/>
                  <p:pic>
                    <p:nvPicPr>
                      <p:cNvPr id="404514" name="Object 34">
                        <a:extLst>
                          <a:ext uri="{FF2B5EF4-FFF2-40B4-BE49-F238E27FC236}">
                            <a16:creationId xmlns:a16="http://schemas.microsoft.com/office/drawing/2014/main" id="{6CA60062-3BF6-40EF-B85A-E2152110B0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124200"/>
                        <a:ext cx="1144588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15" name="Object 35">
            <a:extLst>
              <a:ext uri="{FF2B5EF4-FFF2-40B4-BE49-F238E27FC236}">
                <a16:creationId xmlns:a16="http://schemas.microsoft.com/office/drawing/2014/main" id="{15420D78-C866-48E6-942B-6EC276CE9B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3788" y="3048000"/>
          <a:ext cx="1198562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5" name="Equation" r:id="rId5" imgW="444240" imgH="203040" progId="Equation.DSMT4">
                  <p:embed/>
                </p:oleObj>
              </mc:Choice>
              <mc:Fallback>
                <p:oleObj name="Equation" r:id="rId5" imgW="444240" imgH="203040" progId="Equation.DSMT4">
                  <p:embed/>
                  <p:pic>
                    <p:nvPicPr>
                      <p:cNvPr id="404515" name="Object 35">
                        <a:extLst>
                          <a:ext uri="{FF2B5EF4-FFF2-40B4-BE49-F238E27FC236}">
                            <a16:creationId xmlns:a16="http://schemas.microsoft.com/office/drawing/2014/main" id="{15420D78-C866-48E6-942B-6EC276CE9B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3788" y="3048000"/>
                        <a:ext cx="1198562" cy="547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16" name="Object 36">
            <a:extLst>
              <a:ext uri="{FF2B5EF4-FFF2-40B4-BE49-F238E27FC236}">
                <a16:creationId xmlns:a16="http://schemas.microsoft.com/office/drawing/2014/main" id="{D7D94F2B-927E-4F42-80D9-0B9D17AEF9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5943600"/>
          <a:ext cx="187325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6" name="Equation" r:id="rId7" imgW="685800" imgH="177480" progId="Equation.DSMT4">
                  <p:embed/>
                </p:oleObj>
              </mc:Choice>
              <mc:Fallback>
                <p:oleObj name="Equation" r:id="rId7" imgW="685800" imgH="177480" progId="Equation.DSMT4">
                  <p:embed/>
                  <p:pic>
                    <p:nvPicPr>
                      <p:cNvPr id="404516" name="Object 36">
                        <a:extLst>
                          <a:ext uri="{FF2B5EF4-FFF2-40B4-BE49-F238E27FC236}">
                            <a16:creationId xmlns:a16="http://schemas.microsoft.com/office/drawing/2014/main" id="{D7D94F2B-927E-4F42-80D9-0B9D17AEF9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5943600"/>
                        <a:ext cx="1873250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4517" name="Text Box 37">
            <a:extLst>
              <a:ext uri="{FF2B5EF4-FFF2-40B4-BE49-F238E27FC236}">
                <a16:creationId xmlns:a16="http://schemas.microsoft.com/office/drawing/2014/main" id="{F8A36548-2BB0-4602-B8AA-0E98F744FA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914400"/>
            <a:ext cx="14668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ea typeface="宋体" panose="02010600030101010101" pitchFamily="2" charset="-122"/>
              </a:rPr>
              <a:t>求：</a:t>
            </a:r>
            <a:endParaRPr lang="zh-CN" altLang="en-US" sz="4400">
              <a:ea typeface="宋体" panose="02010600030101010101" pitchFamily="2" charset="-122"/>
            </a:endParaRPr>
          </a:p>
        </p:txBody>
      </p:sp>
      <p:graphicFrame>
        <p:nvGraphicFramePr>
          <p:cNvPr id="404518" name="Object 38">
            <a:extLst>
              <a:ext uri="{FF2B5EF4-FFF2-40B4-BE49-F238E27FC236}">
                <a16:creationId xmlns:a16="http://schemas.microsoft.com/office/drawing/2014/main" id="{C0217308-F685-42BC-8DB0-102DA3F4B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6000" y="947738"/>
          <a:ext cx="690563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7" name="Equation" r:id="rId9" imgW="228600" imgH="228600" progId="Equation.DSMT4">
                  <p:embed/>
                </p:oleObj>
              </mc:Choice>
              <mc:Fallback>
                <p:oleObj name="Equation" r:id="rId9" imgW="228600" imgH="228600" progId="Equation.DSMT4">
                  <p:embed/>
                  <p:pic>
                    <p:nvPicPr>
                      <p:cNvPr id="404518" name="Object 38">
                        <a:extLst>
                          <a:ext uri="{FF2B5EF4-FFF2-40B4-BE49-F238E27FC236}">
                            <a16:creationId xmlns:a16="http://schemas.microsoft.com/office/drawing/2014/main" id="{C0217308-F685-42BC-8DB0-102DA3F4BF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6000" y="947738"/>
                        <a:ext cx="690563" cy="687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19" name="Object 39">
            <a:extLst>
              <a:ext uri="{FF2B5EF4-FFF2-40B4-BE49-F238E27FC236}">
                <a16:creationId xmlns:a16="http://schemas.microsoft.com/office/drawing/2014/main" id="{16E25560-1A41-44B4-B976-771CA0DF62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990600"/>
          <a:ext cx="57626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8" name="Equation" r:id="rId11" imgW="190440" imgH="215640" progId="Equation.DSMT4">
                  <p:embed/>
                </p:oleObj>
              </mc:Choice>
              <mc:Fallback>
                <p:oleObj name="Equation" r:id="rId11" imgW="190440" imgH="215640" progId="Equation.DSMT4">
                  <p:embed/>
                  <p:pic>
                    <p:nvPicPr>
                      <p:cNvPr id="404519" name="Object 39">
                        <a:extLst>
                          <a:ext uri="{FF2B5EF4-FFF2-40B4-BE49-F238E27FC236}">
                            <a16:creationId xmlns:a16="http://schemas.microsoft.com/office/drawing/2014/main" id="{16E25560-1A41-44B4-B976-771CA0DF62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990600"/>
                        <a:ext cx="576263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0" name="Object 40">
            <a:extLst>
              <a:ext uri="{FF2B5EF4-FFF2-40B4-BE49-F238E27FC236}">
                <a16:creationId xmlns:a16="http://schemas.microsoft.com/office/drawing/2014/main" id="{C4839259-B3A4-4B1D-8772-55AB99DB84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990600"/>
          <a:ext cx="57626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9" name="Equation" r:id="rId13" imgW="190440" imgH="215640" progId="Equation.DSMT4">
                  <p:embed/>
                </p:oleObj>
              </mc:Choice>
              <mc:Fallback>
                <p:oleObj name="Equation" r:id="rId13" imgW="190440" imgH="215640" progId="Equation.DSMT4">
                  <p:embed/>
                  <p:pic>
                    <p:nvPicPr>
                      <p:cNvPr id="404520" name="Object 40">
                        <a:extLst>
                          <a:ext uri="{FF2B5EF4-FFF2-40B4-BE49-F238E27FC236}">
                            <a16:creationId xmlns:a16="http://schemas.microsoft.com/office/drawing/2014/main" id="{C4839259-B3A4-4B1D-8772-55AB99DB84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990600"/>
                        <a:ext cx="576263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1" name="Object 41">
            <a:extLst>
              <a:ext uri="{FF2B5EF4-FFF2-40B4-BE49-F238E27FC236}">
                <a16:creationId xmlns:a16="http://schemas.microsoft.com/office/drawing/2014/main" id="{B31A031A-C7E5-4863-83A6-9F11ECFA8C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990600"/>
          <a:ext cx="6122988" cy="71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0" name="Equation" r:id="rId15" imgW="2260440" imgH="266400" progId="Equation.DSMT4">
                  <p:embed/>
                </p:oleObj>
              </mc:Choice>
              <mc:Fallback>
                <p:oleObj name="Equation" r:id="rId15" imgW="2260440" imgH="266400" progId="Equation.DSMT4">
                  <p:embed/>
                  <p:pic>
                    <p:nvPicPr>
                      <p:cNvPr id="404521" name="Object 41">
                        <a:extLst>
                          <a:ext uri="{FF2B5EF4-FFF2-40B4-BE49-F238E27FC236}">
                            <a16:creationId xmlns:a16="http://schemas.microsoft.com/office/drawing/2014/main" id="{B31A031A-C7E5-4863-83A6-9F11ECFA8C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990600"/>
                        <a:ext cx="6122988" cy="715963"/>
                      </a:xfrm>
                      <a:prstGeom prst="rect">
                        <a:avLst/>
                      </a:prstGeom>
                      <a:solidFill>
                        <a:srgbClr val="FFFF66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2" name="Object 42">
            <a:extLst>
              <a:ext uri="{FF2B5EF4-FFF2-40B4-BE49-F238E27FC236}">
                <a16:creationId xmlns:a16="http://schemas.microsoft.com/office/drawing/2014/main" id="{E2484680-F6AD-4AB8-BDC7-CD9FE95AC0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1676400"/>
          <a:ext cx="2022475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1" name="Equation" r:id="rId17" imgW="749160" imgH="215640" progId="Equation.DSMT4">
                  <p:embed/>
                </p:oleObj>
              </mc:Choice>
              <mc:Fallback>
                <p:oleObj name="Equation" r:id="rId17" imgW="749160" imgH="215640" progId="Equation.DSMT4">
                  <p:embed/>
                  <p:pic>
                    <p:nvPicPr>
                      <p:cNvPr id="404522" name="Object 42">
                        <a:extLst>
                          <a:ext uri="{FF2B5EF4-FFF2-40B4-BE49-F238E27FC236}">
                            <a16:creationId xmlns:a16="http://schemas.microsoft.com/office/drawing/2014/main" id="{E2484680-F6AD-4AB8-BDC7-CD9FE95AC0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676400"/>
                        <a:ext cx="2022475" cy="5826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3" name="Object 43">
            <a:extLst>
              <a:ext uri="{FF2B5EF4-FFF2-40B4-BE49-F238E27FC236}">
                <a16:creationId xmlns:a16="http://schemas.microsoft.com/office/drawing/2014/main" id="{672F4D5A-A635-4B6F-8BFB-93E635F5E4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2438" y="1676400"/>
          <a:ext cx="3027362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2" name="Equation" r:id="rId19" imgW="1117440" imgH="469800" progId="Equation.DSMT4">
                  <p:embed/>
                </p:oleObj>
              </mc:Choice>
              <mc:Fallback>
                <p:oleObj name="Equation" r:id="rId19" imgW="1117440" imgH="469800" progId="Equation.DSMT4">
                  <p:embed/>
                  <p:pic>
                    <p:nvPicPr>
                      <p:cNvPr id="404523" name="Object 43">
                        <a:extLst>
                          <a:ext uri="{FF2B5EF4-FFF2-40B4-BE49-F238E27FC236}">
                            <a16:creationId xmlns:a16="http://schemas.microsoft.com/office/drawing/2014/main" id="{672F4D5A-A635-4B6F-8BFB-93E635F5E4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92438" y="1676400"/>
                        <a:ext cx="3027362" cy="12700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4" name="Object 44">
            <a:extLst>
              <a:ext uri="{FF2B5EF4-FFF2-40B4-BE49-F238E27FC236}">
                <a16:creationId xmlns:a16="http://schemas.microsoft.com/office/drawing/2014/main" id="{399972A2-3E0A-4C9F-B277-9B921ABDA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86200" y="2971800"/>
          <a:ext cx="5268913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3" name="Equation" r:id="rId21" imgW="1930320" imgH="266400" progId="Equation.DSMT4">
                  <p:embed/>
                </p:oleObj>
              </mc:Choice>
              <mc:Fallback>
                <p:oleObj name="Equation" r:id="rId21" imgW="1930320" imgH="266400" progId="Equation.DSMT4">
                  <p:embed/>
                  <p:pic>
                    <p:nvPicPr>
                      <p:cNvPr id="404524" name="Object 44">
                        <a:extLst>
                          <a:ext uri="{FF2B5EF4-FFF2-40B4-BE49-F238E27FC236}">
                            <a16:creationId xmlns:a16="http://schemas.microsoft.com/office/drawing/2014/main" id="{399972A2-3E0A-4C9F-B277-9B921ABDA63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6200" y="2971800"/>
                        <a:ext cx="5268913" cy="72072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5" name="Object 45">
            <a:extLst>
              <a:ext uri="{FF2B5EF4-FFF2-40B4-BE49-F238E27FC236}">
                <a16:creationId xmlns:a16="http://schemas.microsoft.com/office/drawing/2014/main" id="{ACDEC218-AB9C-4FC0-88B6-2604E7F5BCB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0" y="3657600"/>
          <a:ext cx="4510088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4" name="Equation" r:id="rId23" imgW="1663560" imgH="253800" progId="Equation.DSMT4">
                  <p:embed/>
                </p:oleObj>
              </mc:Choice>
              <mc:Fallback>
                <p:oleObj name="Equation" r:id="rId23" imgW="1663560" imgH="253800" progId="Equation.DSMT4">
                  <p:embed/>
                  <p:pic>
                    <p:nvPicPr>
                      <p:cNvPr id="404525" name="Object 45">
                        <a:extLst>
                          <a:ext uri="{FF2B5EF4-FFF2-40B4-BE49-F238E27FC236}">
                            <a16:creationId xmlns:a16="http://schemas.microsoft.com/office/drawing/2014/main" id="{ACDEC218-AB9C-4FC0-88B6-2604E7F5BCB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3657600"/>
                        <a:ext cx="4510088" cy="682625"/>
                      </a:xfrm>
                      <a:prstGeom prst="rect">
                        <a:avLst/>
                      </a:prstGeom>
                      <a:solidFill>
                        <a:srgbClr val="FFFF66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4526" name="Object 46">
            <a:extLst>
              <a:ext uri="{FF2B5EF4-FFF2-40B4-BE49-F238E27FC236}">
                <a16:creationId xmlns:a16="http://schemas.microsoft.com/office/drawing/2014/main" id="{63C33C9F-E471-4EF3-A1AE-7B757A9646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76800" y="4343400"/>
          <a:ext cx="3565525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5" name="Equation" r:id="rId25" imgW="1320480" imgH="482400" progId="Equation.DSMT4">
                  <p:embed/>
                </p:oleObj>
              </mc:Choice>
              <mc:Fallback>
                <p:oleObj name="Equation" r:id="rId25" imgW="1320480" imgH="482400" progId="Equation.DSMT4">
                  <p:embed/>
                  <p:pic>
                    <p:nvPicPr>
                      <p:cNvPr id="404526" name="Object 46">
                        <a:extLst>
                          <a:ext uri="{FF2B5EF4-FFF2-40B4-BE49-F238E27FC236}">
                            <a16:creationId xmlns:a16="http://schemas.microsoft.com/office/drawing/2014/main" id="{63C33C9F-E471-4EF3-A1AE-7B757A96466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4343400"/>
                        <a:ext cx="3565525" cy="13017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4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4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4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4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4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>
            <a:extLst>
              <a:ext uri="{FF2B5EF4-FFF2-40B4-BE49-F238E27FC236}">
                <a16:creationId xmlns:a16="http://schemas.microsoft.com/office/drawing/2014/main" id="{2712300D-CC57-4D64-BEB7-A887663EA4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水蒸气的绝热过程举例</a:t>
            </a:r>
          </a:p>
        </p:txBody>
      </p:sp>
      <p:grpSp>
        <p:nvGrpSpPr>
          <p:cNvPr id="402435" name="Group 3">
            <a:extLst>
              <a:ext uri="{FF2B5EF4-FFF2-40B4-BE49-F238E27FC236}">
                <a16:creationId xmlns:a16="http://schemas.microsoft.com/office/drawing/2014/main" id="{7C1878AE-F853-4FBA-9D90-16AFE1941BFC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514600"/>
            <a:ext cx="3886200" cy="3932238"/>
            <a:chOff x="288" y="1584"/>
            <a:chExt cx="2448" cy="2477"/>
          </a:xfrm>
        </p:grpSpPr>
        <p:sp>
          <p:nvSpPr>
            <p:cNvPr id="402436" name="Text Box 4">
              <a:extLst>
                <a:ext uri="{FF2B5EF4-FFF2-40B4-BE49-F238E27FC236}">
                  <a16:creationId xmlns:a16="http://schemas.microsoft.com/office/drawing/2014/main" id="{36BEE70E-619E-4B38-AE1C-AEC27E883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1584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FFFF66"/>
                  </a:solidFill>
                  <a:ea typeface="宋体" panose="02010600030101010101" pitchFamily="2" charset="-122"/>
                </a:rPr>
                <a:t>h</a:t>
              </a:r>
              <a:endParaRPr lang="en-US" altLang="zh-CN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2437" name="Line 5">
              <a:extLst>
                <a:ext uri="{FF2B5EF4-FFF2-40B4-BE49-F238E27FC236}">
                  <a16:creationId xmlns:a16="http://schemas.microsoft.com/office/drawing/2014/main" id="{D4861715-0D8C-46EE-B247-D0A2859799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38" name="Line 6">
              <a:extLst>
                <a:ext uri="{FF2B5EF4-FFF2-40B4-BE49-F238E27FC236}">
                  <a16:creationId xmlns:a16="http://schemas.microsoft.com/office/drawing/2014/main" id="{327E1D7B-6F1D-4E0D-BFBC-FA33A13CB9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696"/>
              <a:ext cx="206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39" name="Text Box 7">
              <a:extLst>
                <a:ext uri="{FF2B5EF4-FFF2-40B4-BE49-F238E27FC236}">
                  <a16:creationId xmlns:a16="http://schemas.microsoft.com/office/drawing/2014/main" id="{07BC16C5-5E8E-48D1-BFE5-FAE1B951EC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2440" name="Text Box 8">
            <a:extLst>
              <a:ext uri="{FF2B5EF4-FFF2-40B4-BE49-F238E27FC236}">
                <a16:creationId xmlns:a16="http://schemas.microsoft.com/office/drawing/2014/main" id="{F8D016CF-BFF4-4729-85AB-00D47D862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14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2441" name="Text Box 9">
            <a:extLst>
              <a:ext uri="{FF2B5EF4-FFF2-40B4-BE49-F238E27FC236}">
                <a16:creationId xmlns:a16="http://schemas.microsoft.com/office/drawing/2014/main" id="{43248760-A0C9-42FE-9AD6-C5C4E10B6E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257800"/>
            <a:ext cx="685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402442" name="Group 10">
            <a:extLst>
              <a:ext uri="{FF2B5EF4-FFF2-40B4-BE49-F238E27FC236}">
                <a16:creationId xmlns:a16="http://schemas.microsoft.com/office/drawing/2014/main" id="{FE3ECECB-0D99-4BDF-ACC6-17CAB2C881FE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089400"/>
            <a:ext cx="2438400" cy="1168400"/>
            <a:chOff x="3552" y="2576"/>
            <a:chExt cx="1536" cy="736"/>
          </a:xfrm>
        </p:grpSpPr>
        <p:sp>
          <p:nvSpPr>
            <p:cNvPr id="402443" name="Freeform 11">
              <a:extLst>
                <a:ext uri="{FF2B5EF4-FFF2-40B4-BE49-F238E27FC236}">
                  <a16:creationId xmlns:a16="http://schemas.microsoft.com/office/drawing/2014/main" id="{F4FA10AA-9F40-4AE9-AA50-20EEA4AE8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44" name="Freeform 12">
              <a:extLst>
                <a:ext uri="{FF2B5EF4-FFF2-40B4-BE49-F238E27FC236}">
                  <a16:creationId xmlns:a16="http://schemas.microsoft.com/office/drawing/2014/main" id="{32FEFB92-E4AC-49F8-A9AF-D695FF4BB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45" name="Oval 13">
            <a:extLst>
              <a:ext uri="{FF2B5EF4-FFF2-40B4-BE49-F238E27FC236}">
                <a16:creationId xmlns:a16="http://schemas.microsoft.com/office/drawing/2014/main" id="{BA8DB94F-D5BB-4090-AC43-ADDEBAB0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7365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46" name="Text Box 14">
            <a:extLst>
              <a:ext uri="{FF2B5EF4-FFF2-40B4-BE49-F238E27FC236}">
                <a16:creationId xmlns:a16="http://schemas.microsoft.com/office/drawing/2014/main" id="{6168AA74-F361-4432-8619-57E0D70C71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2447" name="Text Box 15">
            <a:extLst>
              <a:ext uri="{FF2B5EF4-FFF2-40B4-BE49-F238E27FC236}">
                <a16:creationId xmlns:a16="http://schemas.microsoft.com/office/drawing/2014/main" id="{BE02B305-9651-4A6B-98E1-236390767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2448" name="Line 16">
            <a:extLst>
              <a:ext uri="{FF2B5EF4-FFF2-40B4-BE49-F238E27FC236}">
                <a16:creationId xmlns:a16="http://schemas.microsoft.com/office/drawing/2014/main" id="{3CABA2CB-3177-4CDF-8713-C763C9694FD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3846513"/>
            <a:ext cx="253682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49" name="Text Box 17">
            <a:extLst>
              <a:ext uri="{FF2B5EF4-FFF2-40B4-BE49-F238E27FC236}">
                <a16:creationId xmlns:a16="http://schemas.microsoft.com/office/drawing/2014/main" id="{2CE0B666-6BB8-436E-A4F3-F0DB89F1BA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1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2450" name="Text Box 18">
            <a:extLst>
              <a:ext uri="{FF2B5EF4-FFF2-40B4-BE49-F238E27FC236}">
                <a16:creationId xmlns:a16="http://schemas.microsoft.com/office/drawing/2014/main" id="{ED9F7AA9-3D0F-4CF7-A419-ADC0A6E8C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953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FFFF66"/>
                </a:solidFill>
                <a:ea typeface="宋体" panose="02010600030101010101" pitchFamily="2" charset="-122"/>
              </a:rPr>
              <a:t>2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2451" name="Line 19">
            <a:extLst>
              <a:ext uri="{FF2B5EF4-FFF2-40B4-BE49-F238E27FC236}">
                <a16:creationId xmlns:a16="http://schemas.microsoft.com/office/drawing/2014/main" id="{91433C0F-FAC1-4C18-BDED-FEDE5BB891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0" cy="1295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2452" name="Group 20">
            <a:extLst>
              <a:ext uri="{FF2B5EF4-FFF2-40B4-BE49-F238E27FC236}">
                <a16:creationId xmlns:a16="http://schemas.microsoft.com/office/drawing/2014/main" id="{318DDC21-ADAE-453A-8CD3-6831E941D222}"/>
              </a:ext>
            </a:extLst>
          </p:cNvPr>
          <p:cNvGrpSpPr>
            <a:grpSpLocks/>
          </p:cNvGrpSpPr>
          <p:nvPr/>
        </p:nvGrpSpPr>
        <p:grpSpPr bwMode="auto">
          <a:xfrm>
            <a:off x="2932113" y="4267200"/>
            <a:ext cx="1258887" cy="1219200"/>
            <a:chOff x="1847" y="2688"/>
            <a:chExt cx="793" cy="768"/>
          </a:xfrm>
        </p:grpSpPr>
        <p:sp>
          <p:nvSpPr>
            <p:cNvPr id="402453" name="Line 21">
              <a:extLst>
                <a:ext uri="{FF2B5EF4-FFF2-40B4-BE49-F238E27FC236}">
                  <a16:creationId xmlns:a16="http://schemas.microsoft.com/office/drawing/2014/main" id="{FAE69CAD-7061-4272-9314-B6801CC477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47" y="3120"/>
              <a:ext cx="480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54" name="Freeform 22">
              <a:extLst>
                <a:ext uri="{FF2B5EF4-FFF2-40B4-BE49-F238E27FC236}">
                  <a16:creationId xmlns:a16="http://schemas.microsoft.com/office/drawing/2014/main" id="{2824E107-A632-4B56-8182-5C7B97D75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2688"/>
              <a:ext cx="288" cy="432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55" name="Line 23">
            <a:extLst>
              <a:ext uri="{FF2B5EF4-FFF2-40B4-BE49-F238E27FC236}">
                <a16:creationId xmlns:a16="http://schemas.microsoft.com/office/drawing/2014/main" id="{D1360ADF-38F7-4C96-88C5-E946C2A658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3925" y="3810000"/>
            <a:ext cx="152400" cy="121920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56" name="Text Box 24">
            <a:extLst>
              <a:ext uri="{FF2B5EF4-FFF2-40B4-BE49-F238E27FC236}">
                <a16:creationId xmlns:a16="http://schemas.microsoft.com/office/drawing/2014/main" id="{25048BAD-36CD-4669-89CF-D216B567C2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72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 i="1" baseline="-250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2457" name="Line 25">
            <a:extLst>
              <a:ext uri="{FF2B5EF4-FFF2-40B4-BE49-F238E27FC236}">
                <a16:creationId xmlns:a16="http://schemas.microsoft.com/office/drawing/2014/main" id="{D9421D30-96F6-4661-A30C-FD260B6512B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25" y="5105400"/>
            <a:ext cx="2505075" cy="0"/>
          </a:xfrm>
          <a:prstGeom prst="line">
            <a:avLst/>
          </a:prstGeom>
          <a:noFill/>
          <a:ln w="12700">
            <a:solidFill>
              <a:srgbClr val="FF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58" name="Line 26">
            <a:extLst>
              <a:ext uri="{FF2B5EF4-FFF2-40B4-BE49-F238E27FC236}">
                <a16:creationId xmlns:a16="http://schemas.microsoft.com/office/drawing/2014/main" id="{D58A0092-EE64-4C1C-A1C1-6CD286BE0A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0600" y="5029200"/>
            <a:ext cx="2619375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02459" name="Group 27">
            <a:extLst>
              <a:ext uri="{FF2B5EF4-FFF2-40B4-BE49-F238E27FC236}">
                <a16:creationId xmlns:a16="http://schemas.microsoft.com/office/drawing/2014/main" id="{5F1D106D-2E05-4879-8E2B-53A36CA9D892}"/>
              </a:ext>
            </a:extLst>
          </p:cNvPr>
          <p:cNvGrpSpPr>
            <a:grpSpLocks/>
          </p:cNvGrpSpPr>
          <p:nvPr/>
        </p:nvGrpSpPr>
        <p:grpSpPr bwMode="auto">
          <a:xfrm>
            <a:off x="1554163" y="3810000"/>
            <a:ext cx="1905000" cy="1295400"/>
            <a:chOff x="1008" y="2400"/>
            <a:chExt cx="1200" cy="816"/>
          </a:xfrm>
        </p:grpSpPr>
        <p:sp>
          <p:nvSpPr>
            <p:cNvPr id="402460" name="Line 28">
              <a:extLst>
                <a:ext uri="{FF2B5EF4-FFF2-40B4-BE49-F238E27FC236}">
                  <a16:creationId xmlns:a16="http://schemas.microsoft.com/office/drawing/2014/main" id="{F50ACAE6-475F-4782-9644-922A4662D9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8" y="2784"/>
              <a:ext cx="912" cy="33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61" name="Freeform 29">
              <a:extLst>
                <a:ext uri="{FF2B5EF4-FFF2-40B4-BE49-F238E27FC236}">
                  <a16:creationId xmlns:a16="http://schemas.microsoft.com/office/drawing/2014/main" id="{E7C12FED-CB61-4B2E-A2F7-707B14483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8" y="2400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2462" name="Freeform 30">
              <a:extLst>
                <a:ext uri="{FF2B5EF4-FFF2-40B4-BE49-F238E27FC236}">
                  <a16:creationId xmlns:a16="http://schemas.microsoft.com/office/drawing/2014/main" id="{C9D231E0-A9F4-4EE9-A45B-9D490EE16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3120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96"/>
                    <a:pt x="48" y="48"/>
                    <a:pt x="9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2463" name="Oval 31">
            <a:extLst>
              <a:ext uri="{FF2B5EF4-FFF2-40B4-BE49-F238E27FC236}">
                <a16:creationId xmlns:a16="http://schemas.microsoft.com/office/drawing/2014/main" id="{AE2FE25E-5A0A-4411-AC93-3841056A0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4987925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64" name="Oval 32">
            <a:extLst>
              <a:ext uri="{FF2B5EF4-FFF2-40B4-BE49-F238E27FC236}">
                <a16:creationId xmlns:a16="http://schemas.microsoft.com/office/drawing/2014/main" id="{8AF7E588-84CF-40AD-A49F-6C89B1AEB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8" y="38100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2465" name="Text Box 33">
            <a:extLst>
              <a:ext uri="{FF2B5EF4-FFF2-40B4-BE49-F238E27FC236}">
                <a16:creationId xmlns:a16="http://schemas.microsoft.com/office/drawing/2014/main" id="{E3AA86B0-9902-49E1-B55B-311861907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983163"/>
            <a:ext cx="68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grpSp>
        <p:nvGrpSpPr>
          <p:cNvPr id="402466" name="Group 34">
            <a:extLst>
              <a:ext uri="{FF2B5EF4-FFF2-40B4-BE49-F238E27FC236}">
                <a16:creationId xmlns:a16="http://schemas.microsoft.com/office/drawing/2014/main" id="{07F623A0-799C-46F1-8654-3F42BA0F9CBB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066800"/>
            <a:ext cx="7031038" cy="1347788"/>
            <a:chOff x="288" y="672"/>
            <a:chExt cx="4429" cy="849"/>
          </a:xfrm>
        </p:grpSpPr>
        <p:sp>
          <p:nvSpPr>
            <p:cNvPr id="402467" name="Text Box 35">
              <a:extLst>
                <a:ext uri="{FF2B5EF4-FFF2-40B4-BE49-F238E27FC236}">
                  <a16:creationId xmlns:a16="http://schemas.microsoft.com/office/drawing/2014/main" id="{024D2C41-5F36-41A7-8914-7FDD823A88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672"/>
              <a:ext cx="16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例：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</a:t>
              </a:r>
              <a:r>
                <a:rPr lang="zh-CN" altLang="en-US" sz="4000">
                  <a:ea typeface="宋体" panose="02010600030101010101" pitchFamily="2" charset="-122"/>
                </a:rPr>
                <a:t> </a:t>
              </a:r>
              <a:endParaRPr lang="zh-CN" altLang="en-US" sz="4400">
                <a:ea typeface="宋体" panose="02010600030101010101" pitchFamily="2" charset="-122"/>
              </a:endParaRPr>
            </a:p>
          </p:txBody>
        </p:sp>
        <p:graphicFrame>
          <p:nvGraphicFramePr>
            <p:cNvPr id="402468" name="Object 36">
              <a:extLst>
                <a:ext uri="{FF2B5EF4-FFF2-40B4-BE49-F238E27FC236}">
                  <a16:creationId xmlns:a16="http://schemas.microsoft.com/office/drawing/2014/main" id="{CA6036FF-1612-4E03-9DFE-26E067F1C08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720"/>
            <a:ext cx="1224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3" name="Equation" r:id="rId3" imgW="711000" imgH="215640" progId="Equation.DSMT4">
                    <p:embed/>
                  </p:oleObj>
                </mc:Choice>
                <mc:Fallback>
                  <p:oleObj name="Equation" r:id="rId3" imgW="711000" imgH="215640" progId="Equation.DSMT4">
                    <p:embed/>
                    <p:pic>
                      <p:nvPicPr>
                        <p:cNvPr id="402468" name="Object 36">
                          <a:extLst>
                            <a:ext uri="{FF2B5EF4-FFF2-40B4-BE49-F238E27FC236}">
                              <a16:creationId xmlns:a16="http://schemas.microsoft.com/office/drawing/2014/main" id="{CA6036FF-1612-4E03-9DFE-26E067F1C08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720"/>
                          <a:ext cx="1224" cy="3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69" name="Object 37">
              <a:extLst>
                <a:ext uri="{FF2B5EF4-FFF2-40B4-BE49-F238E27FC236}">
                  <a16:creationId xmlns:a16="http://schemas.microsoft.com/office/drawing/2014/main" id="{30FCDA7B-C84F-4ACA-82D6-E5BB1D841E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68" y="720"/>
            <a:ext cx="1165" cy="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4" name="Equation" r:id="rId5" imgW="685800" imgH="228600" progId="Equation.DSMT4">
                    <p:embed/>
                  </p:oleObj>
                </mc:Choice>
                <mc:Fallback>
                  <p:oleObj name="Equation" r:id="rId5" imgW="685800" imgH="228600" progId="Equation.DSMT4">
                    <p:embed/>
                    <p:pic>
                      <p:nvPicPr>
                        <p:cNvPr id="402469" name="Object 37">
                          <a:extLst>
                            <a:ext uri="{FF2B5EF4-FFF2-40B4-BE49-F238E27FC236}">
                              <a16:creationId xmlns:a16="http://schemas.microsoft.com/office/drawing/2014/main" id="{30FCDA7B-C84F-4ACA-82D6-E5BB1D841E5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68" y="720"/>
                          <a:ext cx="1165" cy="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0" name="Object 38">
              <a:extLst>
                <a:ext uri="{FF2B5EF4-FFF2-40B4-BE49-F238E27FC236}">
                  <a16:creationId xmlns:a16="http://schemas.microsoft.com/office/drawing/2014/main" id="{92613097-71B4-4360-BF0D-C472C6E5D6E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24" y="1152"/>
            <a:ext cx="1705" cy="36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5" name="Equation" r:id="rId7" imgW="990360" imgH="215640" progId="Equation.DSMT4">
                    <p:embed/>
                  </p:oleObj>
                </mc:Choice>
                <mc:Fallback>
                  <p:oleObj name="Equation" r:id="rId7" imgW="990360" imgH="215640" progId="Equation.DSMT4">
                    <p:embed/>
                    <p:pic>
                      <p:nvPicPr>
                        <p:cNvPr id="402470" name="Object 38">
                          <a:extLst>
                            <a:ext uri="{FF2B5EF4-FFF2-40B4-BE49-F238E27FC236}">
                              <a16:creationId xmlns:a16="http://schemas.microsoft.com/office/drawing/2014/main" id="{92613097-71B4-4360-BF0D-C472C6E5D6E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24" y="1152"/>
                          <a:ext cx="1705" cy="36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1" name="Object 39">
              <a:extLst>
                <a:ext uri="{FF2B5EF4-FFF2-40B4-BE49-F238E27FC236}">
                  <a16:creationId xmlns:a16="http://schemas.microsoft.com/office/drawing/2014/main" id="{FF77DA5C-FAFC-42E6-9266-A4DAD85B0DA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92" y="1056"/>
            <a:ext cx="925" cy="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6" name="Equation" r:id="rId9" imgW="545760" imgH="228600" progId="Equation.DSMT4">
                    <p:embed/>
                  </p:oleObj>
                </mc:Choice>
                <mc:Fallback>
                  <p:oleObj name="Equation" r:id="rId9" imgW="545760" imgH="228600" progId="Equation.DSMT4">
                    <p:embed/>
                    <p:pic>
                      <p:nvPicPr>
                        <p:cNvPr id="402471" name="Object 39">
                          <a:extLst>
                            <a:ext uri="{FF2B5EF4-FFF2-40B4-BE49-F238E27FC236}">
                              <a16:creationId xmlns:a16="http://schemas.microsoft.com/office/drawing/2014/main" id="{FF77DA5C-FAFC-42E6-9266-A4DAD85B0DA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92" y="1056"/>
                          <a:ext cx="925" cy="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2481" name="Group 49">
            <a:extLst>
              <a:ext uri="{FF2B5EF4-FFF2-40B4-BE49-F238E27FC236}">
                <a16:creationId xmlns:a16="http://schemas.microsoft.com/office/drawing/2014/main" id="{D5C196F8-41A5-4854-9AA4-0C35020FBF99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438400"/>
            <a:ext cx="2862263" cy="723900"/>
            <a:chOff x="1824" y="1536"/>
            <a:chExt cx="1803" cy="456"/>
          </a:xfrm>
        </p:grpSpPr>
        <p:sp>
          <p:nvSpPr>
            <p:cNvPr id="402473" name="Text Box 41">
              <a:extLst>
                <a:ext uri="{FF2B5EF4-FFF2-40B4-BE49-F238E27FC236}">
                  <a16:creationId xmlns:a16="http://schemas.microsoft.com/office/drawing/2014/main" id="{F445A8E4-8786-41B3-84C7-AE0E2760EB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1536"/>
              <a:ext cx="155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求：</a:t>
              </a:r>
              <a:endParaRPr lang="zh-CN" altLang="en-US" sz="4400">
                <a:ea typeface="宋体" panose="02010600030101010101" pitchFamily="2" charset="-122"/>
              </a:endParaRPr>
            </a:p>
          </p:txBody>
        </p:sp>
        <p:graphicFrame>
          <p:nvGraphicFramePr>
            <p:cNvPr id="402474" name="Object 42">
              <a:extLst>
                <a:ext uri="{FF2B5EF4-FFF2-40B4-BE49-F238E27FC236}">
                  <a16:creationId xmlns:a16="http://schemas.microsoft.com/office/drawing/2014/main" id="{64D8D8BA-55A8-45A6-A975-D648F50ED80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68" y="1557"/>
            <a:ext cx="435" cy="4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7" name="Equation" r:id="rId11" imgW="228600" imgH="228600" progId="Equation.DSMT4">
                    <p:embed/>
                  </p:oleObj>
                </mc:Choice>
                <mc:Fallback>
                  <p:oleObj name="Equation" r:id="rId11" imgW="228600" imgH="228600" progId="Equation.DSMT4">
                    <p:embed/>
                    <p:pic>
                      <p:nvPicPr>
                        <p:cNvPr id="402474" name="Object 42">
                          <a:extLst>
                            <a:ext uri="{FF2B5EF4-FFF2-40B4-BE49-F238E27FC236}">
                              <a16:creationId xmlns:a16="http://schemas.microsoft.com/office/drawing/2014/main" id="{64D8D8BA-55A8-45A6-A975-D648F50ED80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68" y="1557"/>
                          <a:ext cx="435" cy="43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5" name="Object 43">
              <a:extLst>
                <a:ext uri="{FF2B5EF4-FFF2-40B4-BE49-F238E27FC236}">
                  <a16:creationId xmlns:a16="http://schemas.microsoft.com/office/drawing/2014/main" id="{FB5F74C8-7AFA-4FF1-8D56-BD6C4000E34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32" y="1584"/>
            <a:ext cx="363" cy="4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8" name="Equation" r:id="rId13" imgW="190440" imgH="215640" progId="Equation.DSMT4">
                    <p:embed/>
                  </p:oleObj>
                </mc:Choice>
                <mc:Fallback>
                  <p:oleObj name="Equation" r:id="rId13" imgW="190440" imgH="215640" progId="Equation.DSMT4">
                    <p:embed/>
                    <p:pic>
                      <p:nvPicPr>
                        <p:cNvPr id="402475" name="Object 43">
                          <a:extLst>
                            <a:ext uri="{FF2B5EF4-FFF2-40B4-BE49-F238E27FC236}">
                              <a16:creationId xmlns:a16="http://schemas.microsoft.com/office/drawing/2014/main" id="{FB5F74C8-7AFA-4FF1-8D56-BD6C4000E34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32" y="1584"/>
                          <a:ext cx="363" cy="4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2476" name="Object 44">
              <a:extLst>
                <a:ext uri="{FF2B5EF4-FFF2-40B4-BE49-F238E27FC236}">
                  <a16:creationId xmlns:a16="http://schemas.microsoft.com/office/drawing/2014/main" id="{4D1B7488-5CF0-4039-8263-36D6D52ED5F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64" y="1584"/>
            <a:ext cx="363" cy="4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7929" name="Equation" r:id="rId15" imgW="190440" imgH="215640" progId="Equation.DSMT4">
                    <p:embed/>
                  </p:oleObj>
                </mc:Choice>
                <mc:Fallback>
                  <p:oleObj name="Equation" r:id="rId15" imgW="190440" imgH="215640" progId="Equation.DSMT4">
                    <p:embed/>
                    <p:pic>
                      <p:nvPicPr>
                        <p:cNvPr id="402476" name="Object 44">
                          <a:extLst>
                            <a:ext uri="{FF2B5EF4-FFF2-40B4-BE49-F238E27FC236}">
                              <a16:creationId xmlns:a16="http://schemas.microsoft.com/office/drawing/2014/main" id="{4D1B7488-5CF0-4039-8263-36D6D52ED5F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64" y="1584"/>
                          <a:ext cx="363" cy="4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849222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368AE63-0AC0-43E2-A013-E4241A258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32" y="121633"/>
            <a:ext cx="5560034" cy="66147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D670A05-9D0F-403F-8ED4-6D30148E7956}"/>
              </a:ext>
            </a:extLst>
          </p:cNvPr>
          <p:cNvSpPr txBox="1"/>
          <p:nvPr/>
        </p:nvSpPr>
        <p:spPr>
          <a:xfrm>
            <a:off x="30758" y="2852936"/>
            <a:ext cx="30876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6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焓熵图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2438398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>
            <a:extLst>
              <a:ext uri="{FF2B5EF4-FFF2-40B4-BE49-F238E27FC236}">
                <a16:creationId xmlns:a16="http://schemas.microsoft.com/office/drawing/2014/main" id="{762E37EB-661E-4C03-8E6A-C30D7FBE83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水蒸气的定温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(Isothermal)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过程</a:t>
            </a:r>
          </a:p>
        </p:txBody>
      </p:sp>
      <p:grpSp>
        <p:nvGrpSpPr>
          <p:cNvPr id="405507" name="Group 3">
            <a:extLst>
              <a:ext uri="{FF2B5EF4-FFF2-40B4-BE49-F238E27FC236}">
                <a16:creationId xmlns:a16="http://schemas.microsoft.com/office/drawing/2014/main" id="{87FF16C4-F63B-4ACC-8297-1E9D372424EE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3568700"/>
            <a:ext cx="1981200" cy="1765300"/>
            <a:chOff x="2304" y="2248"/>
            <a:chExt cx="1248" cy="1112"/>
          </a:xfrm>
        </p:grpSpPr>
        <p:sp>
          <p:nvSpPr>
            <p:cNvPr id="405508" name="Freeform 4">
              <a:extLst>
                <a:ext uri="{FF2B5EF4-FFF2-40B4-BE49-F238E27FC236}">
                  <a16:creationId xmlns:a16="http://schemas.microsoft.com/office/drawing/2014/main" id="{00E2EBFF-7406-4C03-88D2-7B46A5B0E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" y="2304"/>
              <a:ext cx="240" cy="1056"/>
            </a:xfrm>
            <a:custGeom>
              <a:avLst/>
              <a:gdLst>
                <a:gd name="T0" fmla="*/ 240 w 240"/>
                <a:gd name="T1" fmla="*/ 0 h 1056"/>
                <a:gd name="T2" fmla="*/ 96 w 240"/>
                <a:gd name="T3" fmla="*/ 336 h 1056"/>
                <a:gd name="T4" fmla="*/ 0 w 240"/>
                <a:gd name="T5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1056">
                  <a:moveTo>
                    <a:pt x="240" y="0"/>
                  </a:moveTo>
                  <a:cubicBezTo>
                    <a:pt x="188" y="80"/>
                    <a:pt x="136" y="160"/>
                    <a:pt x="96" y="336"/>
                  </a:cubicBezTo>
                  <a:cubicBezTo>
                    <a:pt x="56" y="512"/>
                    <a:pt x="28" y="784"/>
                    <a:pt x="0" y="1056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09" name="Freeform 5">
              <a:extLst>
                <a:ext uri="{FF2B5EF4-FFF2-40B4-BE49-F238E27FC236}">
                  <a16:creationId xmlns:a16="http://schemas.microsoft.com/office/drawing/2014/main" id="{358EDF4E-96BD-4B87-A4F4-06EA3D3E2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4" y="2248"/>
              <a:ext cx="1008" cy="1112"/>
            </a:xfrm>
            <a:custGeom>
              <a:avLst/>
              <a:gdLst>
                <a:gd name="T0" fmla="*/ 0 w 1008"/>
                <a:gd name="T1" fmla="*/ 56 h 1112"/>
                <a:gd name="T2" fmla="*/ 144 w 1008"/>
                <a:gd name="T3" fmla="*/ 8 h 1112"/>
                <a:gd name="T4" fmla="*/ 288 w 1008"/>
                <a:gd name="T5" fmla="*/ 104 h 1112"/>
                <a:gd name="T6" fmla="*/ 384 w 1008"/>
                <a:gd name="T7" fmla="*/ 248 h 1112"/>
                <a:gd name="T8" fmla="*/ 576 w 1008"/>
                <a:gd name="T9" fmla="*/ 536 h 1112"/>
                <a:gd name="T10" fmla="*/ 1008 w 1008"/>
                <a:gd name="T11" fmla="*/ 111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1112">
                  <a:moveTo>
                    <a:pt x="0" y="56"/>
                  </a:moveTo>
                  <a:cubicBezTo>
                    <a:pt x="48" y="28"/>
                    <a:pt x="96" y="0"/>
                    <a:pt x="144" y="8"/>
                  </a:cubicBezTo>
                  <a:cubicBezTo>
                    <a:pt x="192" y="16"/>
                    <a:pt x="248" y="64"/>
                    <a:pt x="288" y="104"/>
                  </a:cubicBezTo>
                  <a:cubicBezTo>
                    <a:pt x="328" y="144"/>
                    <a:pt x="336" y="176"/>
                    <a:pt x="384" y="248"/>
                  </a:cubicBezTo>
                  <a:cubicBezTo>
                    <a:pt x="432" y="320"/>
                    <a:pt x="472" y="392"/>
                    <a:pt x="576" y="536"/>
                  </a:cubicBezTo>
                  <a:cubicBezTo>
                    <a:pt x="680" y="680"/>
                    <a:pt x="844" y="896"/>
                    <a:pt x="1008" y="1112"/>
                  </a:cubicBezTo>
                </a:path>
              </a:pathLst>
            </a:custGeom>
            <a:noFill/>
            <a:ln w="25400" cap="sq" cmpd="sng">
              <a:solidFill>
                <a:srgbClr val="66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5510" name="Group 6">
            <a:extLst>
              <a:ext uri="{FF2B5EF4-FFF2-40B4-BE49-F238E27FC236}">
                <a16:creationId xmlns:a16="http://schemas.microsoft.com/office/drawing/2014/main" id="{FF6F0215-828D-48B6-B297-F0307EDFAD6A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438400"/>
            <a:ext cx="3505200" cy="4008438"/>
            <a:chOff x="1488" y="1536"/>
            <a:chExt cx="2208" cy="2525"/>
          </a:xfrm>
        </p:grpSpPr>
        <p:sp>
          <p:nvSpPr>
            <p:cNvPr id="405511" name="Line 7">
              <a:extLst>
                <a:ext uri="{FF2B5EF4-FFF2-40B4-BE49-F238E27FC236}">
                  <a16:creationId xmlns:a16="http://schemas.microsoft.com/office/drawing/2014/main" id="{CAACB9DB-44A8-46CE-B809-F0CC7AC40C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2" y="3696"/>
              <a:ext cx="1786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12" name="Line 8">
              <a:extLst>
                <a:ext uri="{FF2B5EF4-FFF2-40B4-BE49-F238E27FC236}">
                  <a16:creationId xmlns:a16="http://schemas.microsoft.com/office/drawing/2014/main" id="{8FEB1C14-358D-4FFE-B461-E171276EF8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2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13" name="Text Box 9">
              <a:extLst>
                <a:ext uri="{FF2B5EF4-FFF2-40B4-BE49-F238E27FC236}">
                  <a16:creationId xmlns:a16="http://schemas.microsoft.com/office/drawing/2014/main" id="{9360F8FD-7877-4AE5-A139-CD0CD505D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8" y="153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endParaRPr lang="en-US" altLang="zh-CN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5514" name="Text Box 10">
              <a:extLst>
                <a:ext uri="{FF2B5EF4-FFF2-40B4-BE49-F238E27FC236}">
                  <a16:creationId xmlns:a16="http://schemas.microsoft.com/office/drawing/2014/main" id="{CE260381-C318-4EA9-B564-5A639A8719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8" y="3696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ea typeface="宋体" panose="02010600030101010101" pitchFamily="2" charset="-122"/>
                </a:rPr>
                <a:t>v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</p:grpSp>
      <p:sp>
        <p:nvSpPr>
          <p:cNvPr id="405515" name="Text Box 11">
            <a:extLst>
              <a:ext uri="{FF2B5EF4-FFF2-40B4-BE49-F238E27FC236}">
                <a16:creationId xmlns:a16="http://schemas.microsoft.com/office/drawing/2014/main" id="{B59C4919-0C5C-459E-8D1F-12BE14D5E0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19200"/>
            <a:ext cx="3886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实际设备中很少见</a:t>
            </a:r>
          </a:p>
        </p:txBody>
      </p:sp>
      <p:grpSp>
        <p:nvGrpSpPr>
          <p:cNvPr id="405516" name="Group 12">
            <a:extLst>
              <a:ext uri="{FF2B5EF4-FFF2-40B4-BE49-F238E27FC236}">
                <a16:creationId xmlns:a16="http://schemas.microsoft.com/office/drawing/2014/main" id="{AA1B46FD-C6C1-41D8-B490-FDC127A0ACA1}"/>
              </a:ext>
            </a:extLst>
          </p:cNvPr>
          <p:cNvGrpSpPr>
            <a:grpSpLocks/>
          </p:cNvGrpSpPr>
          <p:nvPr/>
        </p:nvGrpSpPr>
        <p:grpSpPr bwMode="auto">
          <a:xfrm>
            <a:off x="3505200" y="2514600"/>
            <a:ext cx="1843088" cy="1189038"/>
            <a:chOff x="2208" y="1584"/>
            <a:chExt cx="1161" cy="749"/>
          </a:xfrm>
        </p:grpSpPr>
        <p:sp>
          <p:nvSpPr>
            <p:cNvPr id="405517" name="Freeform 13">
              <a:extLst>
                <a:ext uri="{FF2B5EF4-FFF2-40B4-BE49-F238E27FC236}">
                  <a16:creationId xmlns:a16="http://schemas.microsoft.com/office/drawing/2014/main" id="{DCE9593B-AD6A-41E8-A784-5636C81C9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8" y="1584"/>
              <a:ext cx="768" cy="528"/>
            </a:xfrm>
            <a:custGeom>
              <a:avLst/>
              <a:gdLst>
                <a:gd name="T0" fmla="*/ 0 w 768"/>
                <a:gd name="T1" fmla="*/ 0 h 528"/>
                <a:gd name="T2" fmla="*/ 240 w 768"/>
                <a:gd name="T3" fmla="*/ 336 h 528"/>
                <a:gd name="T4" fmla="*/ 768 w 768"/>
                <a:gd name="T5" fmla="*/ 528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8" h="528">
                  <a:moveTo>
                    <a:pt x="0" y="0"/>
                  </a:moveTo>
                  <a:cubicBezTo>
                    <a:pt x="56" y="124"/>
                    <a:pt x="112" y="248"/>
                    <a:pt x="240" y="336"/>
                  </a:cubicBezTo>
                  <a:cubicBezTo>
                    <a:pt x="368" y="424"/>
                    <a:pt x="568" y="476"/>
                    <a:pt x="768" y="528"/>
                  </a:cubicBezTo>
                </a:path>
              </a:pathLst>
            </a:custGeom>
            <a:noFill/>
            <a:ln w="25400" cap="sq" cmpd="sng">
              <a:solidFill>
                <a:srgbClr val="66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18" name="Text Box 14">
              <a:extLst>
                <a:ext uri="{FF2B5EF4-FFF2-40B4-BE49-F238E27FC236}">
                  <a16:creationId xmlns:a16="http://schemas.microsoft.com/office/drawing/2014/main" id="{BF239206-0131-4264-A975-ECED4CB892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2" y="1968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05519" name="Oval 15">
              <a:extLst>
                <a:ext uri="{FF2B5EF4-FFF2-40B4-BE49-F238E27FC236}">
                  <a16:creationId xmlns:a16="http://schemas.microsoft.com/office/drawing/2014/main" id="{DAB9A980-3CD4-4A94-AC0A-1A254984C81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024" y="1968"/>
              <a:ext cx="345" cy="345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5520" name="Text Box 16">
            <a:extLst>
              <a:ext uri="{FF2B5EF4-FFF2-40B4-BE49-F238E27FC236}">
                <a16:creationId xmlns:a16="http://schemas.microsoft.com/office/drawing/2014/main" id="{85F6D07A-D087-4A52-806E-58B5EBD43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971800"/>
            <a:ext cx="457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800">
                <a:ea typeface="宋体" panose="02010600030101010101" pitchFamily="2" charset="-122"/>
              </a:rPr>
              <a:t>C</a:t>
            </a:r>
            <a:endParaRPr lang="en-US" altLang="zh-CN" sz="4400">
              <a:ea typeface="宋体" panose="02010600030101010101" pitchFamily="2" charset="-122"/>
            </a:endParaRPr>
          </a:p>
        </p:txBody>
      </p:sp>
      <p:grpSp>
        <p:nvGrpSpPr>
          <p:cNvPr id="405521" name="Group 17">
            <a:extLst>
              <a:ext uri="{FF2B5EF4-FFF2-40B4-BE49-F238E27FC236}">
                <a16:creationId xmlns:a16="http://schemas.microsoft.com/office/drawing/2014/main" id="{CAC95100-9EE1-4100-B380-32A1820892D9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2971800"/>
            <a:ext cx="2667000" cy="1784350"/>
            <a:chOff x="1344" y="1872"/>
            <a:chExt cx="1680" cy="1124"/>
          </a:xfrm>
        </p:grpSpPr>
        <p:sp>
          <p:nvSpPr>
            <p:cNvPr id="405522" name="Text Box 18">
              <a:extLst>
                <a:ext uri="{FF2B5EF4-FFF2-40B4-BE49-F238E27FC236}">
                  <a16:creationId xmlns:a16="http://schemas.microsoft.com/office/drawing/2014/main" id="{E1D8C824-8BFE-4546-82FD-46C6923EB6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2592"/>
              <a:ext cx="48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2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c</a:t>
              </a:r>
              <a:endParaRPr lang="en-US" altLang="zh-CN" sz="3200">
                <a:solidFill>
                  <a:srgbClr val="66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05523" name="Oval 19">
              <a:extLst>
                <a:ext uri="{FF2B5EF4-FFF2-40B4-BE49-F238E27FC236}">
                  <a16:creationId xmlns:a16="http://schemas.microsoft.com/office/drawing/2014/main" id="{343477E0-CBE3-4FB7-8381-44A5C80D23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96" y="2592"/>
              <a:ext cx="404" cy="404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24" name="Freeform 20">
              <a:extLst>
                <a:ext uri="{FF2B5EF4-FFF2-40B4-BE49-F238E27FC236}">
                  <a16:creationId xmlns:a16="http://schemas.microsoft.com/office/drawing/2014/main" id="{78EA5D7C-CB9B-4C0A-98E7-44B780215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" y="1872"/>
              <a:ext cx="1104" cy="912"/>
            </a:xfrm>
            <a:custGeom>
              <a:avLst/>
              <a:gdLst>
                <a:gd name="T0" fmla="*/ 0 w 1104"/>
                <a:gd name="T1" fmla="*/ 0 h 912"/>
                <a:gd name="T2" fmla="*/ 144 w 1104"/>
                <a:gd name="T3" fmla="*/ 288 h 912"/>
                <a:gd name="T4" fmla="*/ 336 w 1104"/>
                <a:gd name="T5" fmla="*/ 384 h 912"/>
                <a:gd name="T6" fmla="*/ 480 w 1104"/>
                <a:gd name="T7" fmla="*/ 432 h 912"/>
                <a:gd name="T8" fmla="*/ 912 w 1104"/>
                <a:gd name="T9" fmla="*/ 768 h 912"/>
                <a:gd name="T10" fmla="*/ 1104 w 1104"/>
                <a:gd name="T11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4" h="912">
                  <a:moveTo>
                    <a:pt x="0" y="0"/>
                  </a:moveTo>
                  <a:cubicBezTo>
                    <a:pt x="44" y="112"/>
                    <a:pt x="88" y="224"/>
                    <a:pt x="144" y="288"/>
                  </a:cubicBezTo>
                  <a:cubicBezTo>
                    <a:pt x="200" y="352"/>
                    <a:pt x="280" y="360"/>
                    <a:pt x="336" y="384"/>
                  </a:cubicBezTo>
                  <a:cubicBezTo>
                    <a:pt x="392" y="408"/>
                    <a:pt x="384" y="368"/>
                    <a:pt x="480" y="432"/>
                  </a:cubicBezTo>
                  <a:cubicBezTo>
                    <a:pt x="576" y="496"/>
                    <a:pt x="808" y="688"/>
                    <a:pt x="912" y="768"/>
                  </a:cubicBezTo>
                  <a:cubicBezTo>
                    <a:pt x="1016" y="848"/>
                    <a:pt x="1060" y="880"/>
                    <a:pt x="1104" y="912"/>
                  </a:cubicBezTo>
                </a:path>
              </a:pathLst>
            </a:custGeom>
            <a:noFill/>
            <a:ln w="25400" cap="sq" cmpd="sng">
              <a:solidFill>
                <a:srgbClr val="66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5525" name="Group 21">
            <a:extLst>
              <a:ext uri="{FF2B5EF4-FFF2-40B4-BE49-F238E27FC236}">
                <a16:creationId xmlns:a16="http://schemas.microsoft.com/office/drawing/2014/main" id="{72CEA715-D366-46DD-9A15-C79C1DC3423A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3657600"/>
            <a:ext cx="2743200" cy="1798638"/>
            <a:chOff x="1248" y="2304"/>
            <a:chExt cx="1728" cy="1133"/>
          </a:xfrm>
        </p:grpSpPr>
        <p:sp>
          <p:nvSpPr>
            <p:cNvPr id="405526" name="Text Box 22">
              <a:extLst>
                <a:ext uri="{FF2B5EF4-FFF2-40B4-BE49-F238E27FC236}">
                  <a16:creationId xmlns:a16="http://schemas.microsoft.com/office/drawing/2014/main" id="{D327E5CE-3523-48D1-88B1-CEA8B4600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3072"/>
              <a:ext cx="2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05527" name="Oval 23">
              <a:extLst>
                <a:ext uri="{FF2B5EF4-FFF2-40B4-BE49-F238E27FC236}">
                  <a16:creationId xmlns:a16="http://schemas.microsoft.com/office/drawing/2014/main" id="{AA8FDEC1-1BE0-4733-B794-381255840C0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627" y="3072"/>
              <a:ext cx="349" cy="349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28" name="Freeform 24">
              <a:extLst>
                <a:ext uri="{FF2B5EF4-FFF2-40B4-BE49-F238E27FC236}">
                  <a16:creationId xmlns:a16="http://schemas.microsoft.com/office/drawing/2014/main" id="{43B34992-D760-4D6E-B2F2-0F016A14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8" y="2304"/>
              <a:ext cx="96" cy="624"/>
            </a:xfrm>
            <a:custGeom>
              <a:avLst/>
              <a:gdLst>
                <a:gd name="T0" fmla="*/ 0 w 96"/>
                <a:gd name="T1" fmla="*/ 0 h 624"/>
                <a:gd name="T2" fmla="*/ 48 w 96"/>
                <a:gd name="T3" fmla="*/ 480 h 624"/>
                <a:gd name="T4" fmla="*/ 96 w 96"/>
                <a:gd name="T5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624">
                  <a:moveTo>
                    <a:pt x="0" y="0"/>
                  </a:moveTo>
                  <a:cubicBezTo>
                    <a:pt x="16" y="188"/>
                    <a:pt x="32" y="376"/>
                    <a:pt x="48" y="480"/>
                  </a:cubicBezTo>
                  <a:cubicBezTo>
                    <a:pt x="64" y="584"/>
                    <a:pt x="88" y="592"/>
                    <a:pt x="96" y="624"/>
                  </a:cubicBezTo>
                </a:path>
              </a:pathLst>
            </a:custGeom>
            <a:noFill/>
            <a:ln w="25400" cap="sq" cmpd="sng">
              <a:solidFill>
                <a:srgbClr val="66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29" name="Line 25">
              <a:extLst>
                <a:ext uri="{FF2B5EF4-FFF2-40B4-BE49-F238E27FC236}">
                  <a16:creationId xmlns:a16="http://schemas.microsoft.com/office/drawing/2014/main" id="{BD2CF113-3ADA-411E-9710-536DC46E89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2928"/>
              <a:ext cx="864" cy="0"/>
            </a:xfrm>
            <a:prstGeom prst="lin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5530" name="Freeform 26">
              <a:extLst>
                <a:ext uri="{FF2B5EF4-FFF2-40B4-BE49-F238E27FC236}">
                  <a16:creationId xmlns:a16="http://schemas.microsoft.com/office/drawing/2014/main" id="{E4FDF42D-320F-411E-99FB-D32ED1A09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8" y="2928"/>
              <a:ext cx="336" cy="240"/>
            </a:xfrm>
            <a:custGeom>
              <a:avLst/>
              <a:gdLst>
                <a:gd name="T0" fmla="*/ 0 w 336"/>
                <a:gd name="T1" fmla="*/ 0 h 240"/>
                <a:gd name="T2" fmla="*/ 144 w 336"/>
                <a:gd name="T3" fmla="*/ 96 h 240"/>
                <a:gd name="T4" fmla="*/ 336 w 336"/>
                <a:gd name="T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6" h="240">
                  <a:moveTo>
                    <a:pt x="0" y="0"/>
                  </a:moveTo>
                  <a:cubicBezTo>
                    <a:pt x="44" y="28"/>
                    <a:pt x="88" y="56"/>
                    <a:pt x="144" y="96"/>
                  </a:cubicBezTo>
                  <a:cubicBezTo>
                    <a:pt x="200" y="136"/>
                    <a:pt x="268" y="188"/>
                    <a:pt x="336" y="240"/>
                  </a:cubicBezTo>
                </a:path>
              </a:pathLst>
            </a:custGeom>
            <a:noFill/>
            <a:ln w="25400" cap="sq" cmpd="sng">
              <a:solidFill>
                <a:srgbClr val="66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5531" name="Text Box 27">
            <a:extLst>
              <a:ext uri="{FF2B5EF4-FFF2-40B4-BE49-F238E27FC236}">
                <a16:creationId xmlns:a16="http://schemas.microsoft.com/office/drawing/2014/main" id="{F60CFFF7-FA73-4FBD-BB82-314484E544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1752600"/>
            <a:ext cx="2724150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远离饱和线，接近于</a:t>
            </a:r>
            <a:r>
              <a:rPr lang="zh-CN" altLang="en-US" sz="3600" dirty="0">
                <a:solidFill>
                  <a:srgbClr val="66FF66"/>
                </a:solidFill>
                <a:ea typeface="宋体" panose="02010600030101010101" pitchFamily="2" charset="-122"/>
              </a:rPr>
              <a:t>理想气体</a:t>
            </a:r>
          </a:p>
        </p:txBody>
      </p:sp>
      <p:sp>
        <p:nvSpPr>
          <p:cNvPr id="28" name="Text Box 27">
            <a:extLst>
              <a:ext uri="{FF2B5EF4-FFF2-40B4-BE49-F238E27FC236}">
                <a16:creationId xmlns:a16="http://schemas.microsoft.com/office/drawing/2014/main" id="{7EFEDAAB-90DB-4F90-AF89-96B1B25348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7750" y="3584138"/>
            <a:ext cx="272415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压力下降，比容增大</a:t>
            </a:r>
            <a:endParaRPr lang="en-US" altLang="zh-CN" sz="36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水的膨胀性远小于气</a:t>
            </a:r>
            <a:endParaRPr lang="zh-CN" altLang="en-US" sz="3600" dirty="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5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5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5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5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5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5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5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5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5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55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55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5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5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55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055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5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5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5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5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515" grpId="0" autoUpdateAnimBg="0"/>
      <p:bldP spid="405520" grpId="0" autoUpdateAnimBg="0"/>
      <p:bldP spid="405531" grpId="0" autoUpdateAnimBg="0"/>
      <p:bldP spid="28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>
            <a:extLst>
              <a:ext uri="{FF2B5EF4-FFF2-40B4-BE49-F238E27FC236}">
                <a16:creationId xmlns:a16="http://schemas.microsoft.com/office/drawing/2014/main" id="{168187B3-E7E4-4AE0-A224-34395B4820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 dirty="0">
                <a:latin typeface="Times New Roman" panose="02020603050405020304" pitchFamily="18" charset="0"/>
                <a:ea typeface="楷体_GB2312" pitchFamily="49" charset="-122"/>
              </a:rPr>
              <a:t>水蒸气的定温过程</a:t>
            </a:r>
          </a:p>
        </p:txBody>
      </p:sp>
      <p:sp>
        <p:nvSpPr>
          <p:cNvPr id="406531" name="Line 3">
            <a:extLst>
              <a:ext uri="{FF2B5EF4-FFF2-40B4-BE49-F238E27FC236}">
                <a16:creationId xmlns:a16="http://schemas.microsoft.com/office/drawing/2014/main" id="{DC036A0D-D4B8-4534-BAA6-6A688CE4AC77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867400"/>
            <a:ext cx="305117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32" name="Line 4">
            <a:extLst>
              <a:ext uri="{FF2B5EF4-FFF2-40B4-BE49-F238E27FC236}">
                <a16:creationId xmlns:a16="http://schemas.microsoft.com/office/drawing/2014/main" id="{BED92DC2-ACB2-453C-977A-A34B9BB6CA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33" name="Text Box 5">
            <a:extLst>
              <a:ext uri="{FF2B5EF4-FFF2-40B4-BE49-F238E27FC236}">
                <a16:creationId xmlns:a16="http://schemas.microsoft.com/office/drawing/2014/main" id="{CB9932B8-0D45-4939-A844-666D009A3C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191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6534" name="Text Box 6">
            <a:extLst>
              <a:ext uri="{FF2B5EF4-FFF2-40B4-BE49-F238E27FC236}">
                <a16:creationId xmlns:a16="http://schemas.microsoft.com/office/drawing/2014/main" id="{747B1335-8FFA-48F5-A253-61E516802A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038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6535" name="Text Box 7">
            <a:extLst>
              <a:ext uri="{FF2B5EF4-FFF2-40B4-BE49-F238E27FC236}">
                <a16:creationId xmlns:a16="http://schemas.microsoft.com/office/drawing/2014/main" id="{4DD7D634-2157-4684-B84E-BAFCF6BC6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14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06536" name="Text Box 8">
            <a:extLst>
              <a:ext uri="{FF2B5EF4-FFF2-40B4-BE49-F238E27FC236}">
                <a16:creationId xmlns:a16="http://schemas.microsoft.com/office/drawing/2014/main" id="{16C3C8EE-E2E1-4BBA-AB66-0AC4D072EB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06537" name="Line 9">
            <a:extLst>
              <a:ext uri="{FF2B5EF4-FFF2-40B4-BE49-F238E27FC236}">
                <a16:creationId xmlns:a16="http://schemas.microsoft.com/office/drawing/2014/main" id="{D2FB7016-2AD5-4933-B2BE-433BD71E98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38" name="Line 10">
            <a:extLst>
              <a:ext uri="{FF2B5EF4-FFF2-40B4-BE49-F238E27FC236}">
                <a16:creationId xmlns:a16="http://schemas.microsoft.com/office/drawing/2014/main" id="{F765CDE3-2619-44D1-BCC0-D79CDD108ECA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867400"/>
            <a:ext cx="3276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39" name="Line 11">
            <a:extLst>
              <a:ext uri="{FF2B5EF4-FFF2-40B4-BE49-F238E27FC236}">
                <a16:creationId xmlns:a16="http://schemas.microsoft.com/office/drawing/2014/main" id="{07B90256-6F86-4271-9C16-55E4C719ED55}"/>
              </a:ext>
            </a:extLst>
          </p:cNvPr>
          <p:cNvSpPr>
            <a:spLocks noChangeShapeType="1"/>
          </p:cNvSpPr>
          <p:nvPr/>
        </p:nvSpPr>
        <p:spPr bwMode="auto">
          <a:xfrm>
            <a:off x="2676525" y="4343400"/>
            <a:ext cx="989013" cy="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40" name="Text Box 12">
            <a:extLst>
              <a:ext uri="{FF2B5EF4-FFF2-40B4-BE49-F238E27FC236}">
                <a16:creationId xmlns:a16="http://schemas.microsoft.com/office/drawing/2014/main" id="{94585FE0-CAC2-4D2F-9ED4-5161A29A9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</a:p>
        </p:txBody>
      </p:sp>
      <p:sp>
        <p:nvSpPr>
          <p:cNvPr id="406541" name="Text Box 13">
            <a:extLst>
              <a:ext uri="{FF2B5EF4-FFF2-40B4-BE49-F238E27FC236}">
                <a16:creationId xmlns:a16="http://schemas.microsoft.com/office/drawing/2014/main" id="{A603C210-F8DF-4C5C-AD28-C4484A73B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grpSp>
        <p:nvGrpSpPr>
          <p:cNvPr id="406542" name="Group 14">
            <a:extLst>
              <a:ext uri="{FF2B5EF4-FFF2-40B4-BE49-F238E27FC236}">
                <a16:creationId xmlns:a16="http://schemas.microsoft.com/office/drawing/2014/main" id="{38637829-61D9-4912-9BBA-7DE77A7AD560}"/>
              </a:ext>
            </a:extLst>
          </p:cNvPr>
          <p:cNvGrpSpPr>
            <a:grpSpLocks/>
          </p:cNvGrpSpPr>
          <p:nvPr/>
        </p:nvGrpSpPr>
        <p:grpSpPr bwMode="auto">
          <a:xfrm>
            <a:off x="5638800" y="4089400"/>
            <a:ext cx="2438400" cy="1168400"/>
            <a:chOff x="3552" y="2576"/>
            <a:chExt cx="1536" cy="736"/>
          </a:xfrm>
        </p:grpSpPr>
        <p:sp>
          <p:nvSpPr>
            <p:cNvPr id="406543" name="Freeform 15">
              <a:extLst>
                <a:ext uri="{FF2B5EF4-FFF2-40B4-BE49-F238E27FC236}">
                  <a16:creationId xmlns:a16="http://schemas.microsoft.com/office/drawing/2014/main" id="{195FB2BA-1E63-4FD9-971E-E608D1EA4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6544" name="Freeform 16">
              <a:extLst>
                <a:ext uri="{FF2B5EF4-FFF2-40B4-BE49-F238E27FC236}">
                  <a16:creationId xmlns:a16="http://schemas.microsoft.com/office/drawing/2014/main" id="{DEED5490-F350-49BC-8F07-0C5015CEB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6545" name="Text Box 17">
            <a:extLst>
              <a:ext uri="{FF2B5EF4-FFF2-40B4-BE49-F238E27FC236}">
                <a16:creationId xmlns:a16="http://schemas.microsoft.com/office/drawing/2014/main" id="{87403AF5-BAEA-49FF-A2ED-C1E3EB245E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648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6546" name="Text Box 18">
            <a:extLst>
              <a:ext uri="{FF2B5EF4-FFF2-40B4-BE49-F238E27FC236}">
                <a16:creationId xmlns:a16="http://schemas.microsoft.com/office/drawing/2014/main" id="{F6DF9946-A4CA-4D1A-BAE3-335760AFEA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3400" y="3733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6547" name="Line 19">
            <a:extLst>
              <a:ext uri="{FF2B5EF4-FFF2-40B4-BE49-F238E27FC236}">
                <a16:creationId xmlns:a16="http://schemas.microsoft.com/office/drawing/2014/main" id="{45670BD5-D90A-478F-AC7E-D8D313197E8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0938" y="4300538"/>
            <a:ext cx="0" cy="1558925"/>
          </a:xfrm>
          <a:prstGeom prst="line">
            <a:avLst/>
          </a:prstGeom>
          <a:noFill/>
          <a:ln w="25400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48" name="Line 20">
            <a:extLst>
              <a:ext uri="{FF2B5EF4-FFF2-40B4-BE49-F238E27FC236}">
                <a16:creationId xmlns:a16="http://schemas.microsoft.com/office/drawing/2014/main" id="{1335D386-1078-4C04-8A53-3BE70C83AAAD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0" cy="1558925"/>
          </a:xfrm>
          <a:prstGeom prst="line">
            <a:avLst/>
          </a:prstGeom>
          <a:noFill/>
          <a:ln w="25400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49" name="Line 21">
            <a:extLst>
              <a:ext uri="{FF2B5EF4-FFF2-40B4-BE49-F238E27FC236}">
                <a16:creationId xmlns:a16="http://schemas.microsoft.com/office/drawing/2014/main" id="{B6139C05-2533-4F5C-8698-59A967D45BA1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4764088"/>
            <a:ext cx="1820863" cy="0"/>
          </a:xfrm>
          <a:prstGeom prst="line">
            <a:avLst/>
          </a:prstGeom>
          <a:noFill/>
          <a:ln w="25400">
            <a:solidFill>
              <a:srgbClr val="FFFF66"/>
            </a:solidFill>
            <a:prstDash val="lg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50" name="Text Box 22">
            <a:extLst>
              <a:ext uri="{FF2B5EF4-FFF2-40B4-BE49-F238E27FC236}">
                <a16:creationId xmlns:a16="http://schemas.microsoft.com/office/drawing/2014/main" id="{32F294CD-A8AC-40C9-A871-F57A7377C0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0" y="44958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2’</a:t>
            </a:r>
          </a:p>
        </p:txBody>
      </p:sp>
      <p:grpSp>
        <p:nvGrpSpPr>
          <p:cNvPr id="406551" name="Group 23">
            <a:extLst>
              <a:ext uri="{FF2B5EF4-FFF2-40B4-BE49-F238E27FC236}">
                <a16:creationId xmlns:a16="http://schemas.microsoft.com/office/drawing/2014/main" id="{5C7966A7-F2CB-4671-B372-544D788D3B23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3886200"/>
            <a:ext cx="2209800" cy="1447800"/>
            <a:chOff x="1056" y="2448"/>
            <a:chExt cx="1392" cy="912"/>
          </a:xfrm>
        </p:grpSpPr>
        <p:sp>
          <p:nvSpPr>
            <p:cNvPr id="406552" name="Freeform 24">
              <a:extLst>
                <a:ext uri="{FF2B5EF4-FFF2-40B4-BE49-F238E27FC236}">
                  <a16:creationId xmlns:a16="http://schemas.microsoft.com/office/drawing/2014/main" id="{7A00628D-6BCE-4BE7-B6AC-3F3A5BB38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" y="2448"/>
              <a:ext cx="672" cy="912"/>
            </a:xfrm>
            <a:custGeom>
              <a:avLst/>
              <a:gdLst>
                <a:gd name="T0" fmla="*/ 672 w 672"/>
                <a:gd name="T1" fmla="*/ 0 h 912"/>
                <a:gd name="T2" fmla="*/ 576 w 672"/>
                <a:gd name="T3" fmla="*/ 48 h 912"/>
                <a:gd name="T4" fmla="*/ 432 w 672"/>
                <a:gd name="T5" fmla="*/ 192 h 912"/>
                <a:gd name="T6" fmla="*/ 288 w 672"/>
                <a:gd name="T7" fmla="*/ 432 h 912"/>
                <a:gd name="T8" fmla="*/ 144 w 672"/>
                <a:gd name="T9" fmla="*/ 672 h 912"/>
                <a:gd name="T10" fmla="*/ 0 w 672"/>
                <a:gd name="T11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2" h="912">
                  <a:moveTo>
                    <a:pt x="672" y="0"/>
                  </a:moveTo>
                  <a:cubicBezTo>
                    <a:pt x="644" y="8"/>
                    <a:pt x="616" y="16"/>
                    <a:pt x="576" y="48"/>
                  </a:cubicBezTo>
                  <a:cubicBezTo>
                    <a:pt x="536" y="80"/>
                    <a:pt x="480" y="128"/>
                    <a:pt x="432" y="192"/>
                  </a:cubicBezTo>
                  <a:cubicBezTo>
                    <a:pt x="384" y="256"/>
                    <a:pt x="336" y="352"/>
                    <a:pt x="288" y="432"/>
                  </a:cubicBezTo>
                  <a:cubicBezTo>
                    <a:pt x="240" y="512"/>
                    <a:pt x="192" y="592"/>
                    <a:pt x="144" y="672"/>
                  </a:cubicBezTo>
                  <a:cubicBezTo>
                    <a:pt x="96" y="752"/>
                    <a:pt x="48" y="832"/>
                    <a:pt x="0" y="912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6553" name="Freeform 25">
              <a:extLst>
                <a:ext uri="{FF2B5EF4-FFF2-40B4-BE49-F238E27FC236}">
                  <a16:creationId xmlns:a16="http://schemas.microsoft.com/office/drawing/2014/main" id="{B158CB7B-90E3-4FCE-915E-8A51B650A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" y="2448"/>
              <a:ext cx="720" cy="864"/>
            </a:xfrm>
            <a:custGeom>
              <a:avLst/>
              <a:gdLst>
                <a:gd name="T0" fmla="*/ 0 w 720"/>
                <a:gd name="T1" fmla="*/ 0 h 864"/>
                <a:gd name="T2" fmla="*/ 144 w 720"/>
                <a:gd name="T3" fmla="*/ 48 h 864"/>
                <a:gd name="T4" fmla="*/ 336 w 720"/>
                <a:gd name="T5" fmla="*/ 288 h 864"/>
                <a:gd name="T6" fmla="*/ 528 w 720"/>
                <a:gd name="T7" fmla="*/ 576 h 864"/>
                <a:gd name="T8" fmla="*/ 720 w 720"/>
                <a:gd name="T9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864">
                  <a:moveTo>
                    <a:pt x="0" y="0"/>
                  </a:moveTo>
                  <a:cubicBezTo>
                    <a:pt x="44" y="0"/>
                    <a:pt x="88" y="0"/>
                    <a:pt x="144" y="48"/>
                  </a:cubicBezTo>
                  <a:cubicBezTo>
                    <a:pt x="200" y="96"/>
                    <a:pt x="272" y="200"/>
                    <a:pt x="336" y="288"/>
                  </a:cubicBezTo>
                  <a:cubicBezTo>
                    <a:pt x="400" y="376"/>
                    <a:pt x="464" y="480"/>
                    <a:pt x="528" y="576"/>
                  </a:cubicBezTo>
                  <a:cubicBezTo>
                    <a:pt x="592" y="672"/>
                    <a:pt x="680" y="808"/>
                    <a:pt x="720" y="864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6554" name="Group 26">
            <a:extLst>
              <a:ext uri="{FF2B5EF4-FFF2-40B4-BE49-F238E27FC236}">
                <a16:creationId xmlns:a16="http://schemas.microsoft.com/office/drawing/2014/main" id="{54C46974-8BA6-4E15-9393-31658B502B3A}"/>
              </a:ext>
            </a:extLst>
          </p:cNvPr>
          <p:cNvGrpSpPr>
            <a:grpSpLocks/>
          </p:cNvGrpSpPr>
          <p:nvPr/>
        </p:nvGrpSpPr>
        <p:grpSpPr bwMode="auto">
          <a:xfrm>
            <a:off x="6400800" y="4038600"/>
            <a:ext cx="1676400" cy="679450"/>
            <a:chOff x="4032" y="2544"/>
            <a:chExt cx="1056" cy="428"/>
          </a:xfrm>
        </p:grpSpPr>
        <p:sp>
          <p:nvSpPr>
            <p:cNvPr id="406555" name="Freeform 27">
              <a:extLst>
                <a:ext uri="{FF2B5EF4-FFF2-40B4-BE49-F238E27FC236}">
                  <a16:creationId xmlns:a16="http://schemas.microsoft.com/office/drawing/2014/main" id="{DE51AF03-C3F9-4459-9774-4CC3BD1E0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2" y="2544"/>
              <a:ext cx="576" cy="192"/>
            </a:xfrm>
            <a:custGeom>
              <a:avLst/>
              <a:gdLst>
                <a:gd name="T0" fmla="*/ 0 w 576"/>
                <a:gd name="T1" fmla="*/ 192 h 192"/>
                <a:gd name="T2" fmla="*/ 96 w 576"/>
                <a:gd name="T3" fmla="*/ 144 h 192"/>
                <a:gd name="T4" fmla="*/ 240 w 576"/>
                <a:gd name="T5" fmla="*/ 96 h 192"/>
                <a:gd name="T6" fmla="*/ 576 w 576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6" h="192">
                  <a:moveTo>
                    <a:pt x="0" y="192"/>
                  </a:moveTo>
                  <a:cubicBezTo>
                    <a:pt x="28" y="176"/>
                    <a:pt x="56" y="160"/>
                    <a:pt x="96" y="144"/>
                  </a:cubicBezTo>
                  <a:cubicBezTo>
                    <a:pt x="136" y="128"/>
                    <a:pt x="160" y="120"/>
                    <a:pt x="240" y="96"/>
                  </a:cubicBezTo>
                  <a:cubicBezTo>
                    <a:pt x="320" y="72"/>
                    <a:pt x="448" y="36"/>
                    <a:pt x="576" y="0"/>
                  </a:cubicBezTo>
                </a:path>
              </a:pathLst>
            </a:custGeom>
            <a:noFill/>
            <a:ln w="25400" cap="sq" cmpd="sng">
              <a:solidFill>
                <a:srgbClr val="66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6556" name="Line 28">
              <a:extLst>
                <a:ext uri="{FF2B5EF4-FFF2-40B4-BE49-F238E27FC236}">
                  <a16:creationId xmlns:a16="http://schemas.microsoft.com/office/drawing/2014/main" id="{72F78DC5-6BEE-42B7-BA87-49FF0F486D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982334" flipV="1">
              <a:off x="4032" y="2784"/>
              <a:ext cx="510" cy="188"/>
            </a:xfrm>
            <a:prstGeom prst="lin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6557" name="Oval 29">
            <a:extLst>
              <a:ext uri="{FF2B5EF4-FFF2-40B4-BE49-F238E27FC236}">
                <a16:creationId xmlns:a16="http://schemas.microsoft.com/office/drawing/2014/main" id="{140064F7-42EF-464F-8CA6-373045F54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9100" y="40005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58" name="Oval 30">
            <a:extLst>
              <a:ext uri="{FF2B5EF4-FFF2-40B4-BE49-F238E27FC236}">
                <a16:creationId xmlns:a16="http://schemas.microsoft.com/office/drawing/2014/main" id="{913E16FD-40D1-4BB5-8D50-A88CC682DA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303713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59" name="Oval 31">
            <a:extLst>
              <a:ext uri="{FF2B5EF4-FFF2-40B4-BE49-F238E27FC236}">
                <a16:creationId xmlns:a16="http://schemas.microsoft.com/office/drawing/2014/main" id="{B444CD23-95E3-4737-81A9-EF49F0C5F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725" y="4306888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63" name="Oval 35">
            <a:extLst>
              <a:ext uri="{FF2B5EF4-FFF2-40B4-BE49-F238E27FC236}">
                <a16:creationId xmlns:a16="http://schemas.microsoft.com/office/drawing/2014/main" id="{8F3413D8-A397-47EE-B25F-FCDB4EFAD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4724400"/>
            <a:ext cx="76200" cy="76200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6564" name="Text Box 36">
            <a:extLst>
              <a:ext uri="{FF2B5EF4-FFF2-40B4-BE49-F238E27FC236}">
                <a16:creationId xmlns:a16="http://schemas.microsoft.com/office/drawing/2014/main" id="{CE99AFE3-65B1-4233-B319-0B6B5D3F30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25005" y="864989"/>
            <a:ext cx="19812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rgbClr val="66FF66"/>
                </a:solidFill>
                <a:ea typeface="宋体" panose="02010600030101010101" pitchFamily="2" charset="-122"/>
              </a:rPr>
              <a:t>理想气体</a:t>
            </a:r>
            <a:r>
              <a:rPr lang="zh-CN" altLang="en-US" sz="4000" dirty="0">
                <a:ea typeface="宋体" panose="02010600030101010101" pitchFamily="2" charset="-122"/>
              </a:rPr>
              <a:t> 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sp>
        <p:nvSpPr>
          <p:cNvPr id="406565" name="Text Box 37">
            <a:extLst>
              <a:ext uri="{FF2B5EF4-FFF2-40B4-BE49-F238E27FC236}">
                <a16:creationId xmlns:a16="http://schemas.microsoft.com/office/drawing/2014/main" id="{FD02BAD4-03EC-4E83-BA18-CF879577C6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8487" y="2696164"/>
            <a:ext cx="29718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绝热节流</a:t>
            </a:r>
          </a:p>
        </p:txBody>
      </p:sp>
      <p:sp>
        <p:nvSpPr>
          <p:cNvPr id="406566" name="Text Box 38">
            <a:extLst>
              <a:ext uri="{FF2B5EF4-FFF2-40B4-BE49-F238E27FC236}">
                <a16:creationId xmlns:a16="http://schemas.microsoft.com/office/drawing/2014/main" id="{2AF0D07C-5D12-4425-8F95-81AF68933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990600"/>
            <a:ext cx="2590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可逆过程：</a:t>
            </a:r>
            <a:endParaRPr lang="zh-CN" altLang="en-US" sz="4400">
              <a:ea typeface="宋体" panose="02010600030101010101" pitchFamily="2" charset="-122"/>
            </a:endParaRPr>
          </a:p>
        </p:txBody>
      </p:sp>
      <p:graphicFrame>
        <p:nvGraphicFramePr>
          <p:cNvPr id="406567" name="Object 39">
            <a:extLst>
              <a:ext uri="{FF2B5EF4-FFF2-40B4-BE49-F238E27FC236}">
                <a16:creationId xmlns:a16="http://schemas.microsoft.com/office/drawing/2014/main" id="{196A5F66-568C-4AC8-8852-5ED5262635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81125" y="1684338"/>
          <a:ext cx="265747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4838" name="Equation" r:id="rId3" imgW="990360" imgH="279360" progId="Equation.DSMT4">
                  <p:embed/>
                </p:oleObj>
              </mc:Choice>
              <mc:Fallback>
                <p:oleObj name="Equation" r:id="rId3" imgW="990360" imgH="279360" progId="Equation.DSMT4">
                  <p:embed/>
                  <p:pic>
                    <p:nvPicPr>
                      <p:cNvPr id="406567" name="Object 39">
                        <a:extLst>
                          <a:ext uri="{FF2B5EF4-FFF2-40B4-BE49-F238E27FC236}">
                            <a16:creationId xmlns:a16="http://schemas.microsoft.com/office/drawing/2014/main" id="{196A5F66-568C-4AC8-8852-5ED5262635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81125" y="1684338"/>
                        <a:ext cx="2657475" cy="750887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6568" name="Object 40">
            <a:extLst>
              <a:ext uri="{FF2B5EF4-FFF2-40B4-BE49-F238E27FC236}">
                <a16:creationId xmlns:a16="http://schemas.microsoft.com/office/drawing/2014/main" id="{A72A480E-403C-421B-B9A1-E1B20C0333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71600" y="2582863"/>
          <a:ext cx="1941513" cy="614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4839" name="Equation" r:id="rId5" imgW="723600" imgH="228600" progId="Equation.DSMT4">
                  <p:embed/>
                </p:oleObj>
              </mc:Choice>
              <mc:Fallback>
                <p:oleObj name="Equation" r:id="rId5" imgW="723600" imgH="228600" progId="Equation.DSMT4">
                  <p:embed/>
                  <p:pic>
                    <p:nvPicPr>
                      <p:cNvPr id="406568" name="Object 40">
                        <a:extLst>
                          <a:ext uri="{FF2B5EF4-FFF2-40B4-BE49-F238E27FC236}">
                            <a16:creationId xmlns:a16="http://schemas.microsoft.com/office/drawing/2014/main" id="{A72A480E-403C-421B-B9A1-E1B20C0333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2582863"/>
                        <a:ext cx="1941513" cy="614362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6569" name="Rectangle 41">
            <a:extLst>
              <a:ext uri="{FF2B5EF4-FFF2-40B4-BE49-F238E27FC236}">
                <a16:creationId xmlns:a16="http://schemas.microsoft.com/office/drawing/2014/main" id="{24733D96-60AF-4C19-A707-412A4CF92C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6205" y="941189"/>
            <a:ext cx="9985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2" name="Text Box 36">
            <a:extLst>
              <a:ext uri="{FF2B5EF4-FFF2-40B4-BE49-F238E27FC236}">
                <a16:creationId xmlns:a16="http://schemas.microsoft.com/office/drawing/2014/main" id="{4DAA4CDF-2946-4D70-8FB2-CD82AC605E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1553271"/>
            <a:ext cx="330419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j-cs"/>
              </a:rPr>
              <a:t>实际气体焓不变的过程？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6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6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6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6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6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6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6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6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6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6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6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6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6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6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6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06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6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06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065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065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06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6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65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065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06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06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06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065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065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6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06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06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06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065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065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6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06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065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065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406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06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533" grpId="0" autoUpdateAnimBg="0"/>
      <p:bldP spid="406534" grpId="0" autoUpdateAnimBg="0"/>
      <p:bldP spid="406545" grpId="0" autoUpdateAnimBg="0"/>
      <p:bldP spid="406546" grpId="0" autoUpdateAnimBg="0"/>
      <p:bldP spid="406550" grpId="0" autoUpdateAnimBg="0"/>
      <p:bldP spid="406564" grpId="0" autoUpdateAnimBg="0"/>
      <p:bldP spid="406565" grpId="0" autoUpdateAnimBg="0"/>
      <p:bldP spid="406566" grpId="0" autoUpdateAnimBg="0"/>
      <p:bldP spid="406569" grpId="0" autoUpdateAnimBg="0"/>
      <p:bldP spid="42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4" name="Line 2">
            <a:extLst>
              <a:ext uri="{FF2B5EF4-FFF2-40B4-BE49-F238E27FC236}">
                <a16:creationId xmlns:a16="http://schemas.microsoft.com/office/drawing/2014/main" id="{D3FC7A75-313F-4A21-9938-9AA5180FDD1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8563" y="3760788"/>
            <a:ext cx="1522412" cy="0"/>
          </a:xfrm>
          <a:prstGeom prst="line">
            <a:avLst/>
          </a:pr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43395" name="Group 3">
            <a:extLst>
              <a:ext uri="{FF2B5EF4-FFF2-40B4-BE49-F238E27FC236}">
                <a16:creationId xmlns:a16="http://schemas.microsoft.com/office/drawing/2014/main" id="{7BCF83A7-7C1B-4797-88B7-3AD77B9AB54F}"/>
              </a:ext>
            </a:extLst>
          </p:cNvPr>
          <p:cNvGrpSpPr>
            <a:grpSpLocks/>
          </p:cNvGrpSpPr>
          <p:nvPr/>
        </p:nvGrpSpPr>
        <p:grpSpPr bwMode="auto">
          <a:xfrm>
            <a:off x="4745038" y="3055938"/>
            <a:ext cx="2395537" cy="1879600"/>
            <a:chOff x="2989" y="1925"/>
            <a:chExt cx="1509" cy="1184"/>
          </a:xfrm>
        </p:grpSpPr>
        <p:sp>
          <p:nvSpPr>
            <p:cNvPr id="443396" name="Line 4">
              <a:extLst>
                <a:ext uri="{FF2B5EF4-FFF2-40B4-BE49-F238E27FC236}">
                  <a16:creationId xmlns:a16="http://schemas.microsoft.com/office/drawing/2014/main" id="{98FE7862-3958-4E92-83B8-843CE5A736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5" y="2546"/>
              <a:ext cx="590" cy="0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397" name="Line 5">
              <a:extLst>
                <a:ext uri="{FF2B5EF4-FFF2-40B4-BE49-F238E27FC236}">
                  <a16:creationId xmlns:a16="http://schemas.microsoft.com/office/drawing/2014/main" id="{80B3A341-33F1-4E64-A555-09E5526869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35" y="1925"/>
              <a:ext cx="263" cy="621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398" name="Freeform 6">
              <a:extLst>
                <a:ext uri="{FF2B5EF4-FFF2-40B4-BE49-F238E27FC236}">
                  <a16:creationId xmlns:a16="http://schemas.microsoft.com/office/drawing/2014/main" id="{6A0B81BF-9F4E-46A5-8485-CE1F95F02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9" y="2546"/>
              <a:ext cx="623" cy="563"/>
            </a:xfrm>
            <a:custGeom>
              <a:avLst/>
              <a:gdLst>
                <a:gd name="T0" fmla="*/ 0 w 1995"/>
                <a:gd name="T1" fmla="*/ 1560 h 1560"/>
                <a:gd name="T2" fmla="*/ 1260 w 1995"/>
                <a:gd name="T3" fmla="*/ 780 h 1560"/>
                <a:gd name="T4" fmla="*/ 1785 w 1995"/>
                <a:gd name="T5" fmla="*/ 312 h 1560"/>
                <a:gd name="T6" fmla="*/ 1995 w 1995"/>
                <a:gd name="T7" fmla="*/ 0 h 1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5" h="1560">
                  <a:moveTo>
                    <a:pt x="0" y="1560"/>
                  </a:moveTo>
                  <a:cubicBezTo>
                    <a:pt x="481" y="1274"/>
                    <a:pt x="963" y="988"/>
                    <a:pt x="1260" y="780"/>
                  </a:cubicBezTo>
                  <a:cubicBezTo>
                    <a:pt x="1557" y="572"/>
                    <a:pt x="1663" y="442"/>
                    <a:pt x="1785" y="312"/>
                  </a:cubicBezTo>
                  <a:cubicBezTo>
                    <a:pt x="1907" y="182"/>
                    <a:pt x="1951" y="91"/>
                    <a:pt x="1995" y="0"/>
                  </a:cubicBezTo>
                </a:path>
              </a:pathLst>
            </a:cu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443399" name="Object 7">
            <a:extLst>
              <a:ext uri="{FF2B5EF4-FFF2-40B4-BE49-F238E27FC236}">
                <a16:creationId xmlns:a16="http://schemas.microsoft.com/office/drawing/2014/main" id="{7FAB6D3B-B4BA-4A51-A115-2C0D640D29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2860675"/>
          <a:ext cx="442913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2" name="Equation" r:id="rId3" imgW="190440" imgH="228600" progId="Equation.DSMT4">
                  <p:embed/>
                </p:oleObj>
              </mc:Choice>
              <mc:Fallback>
                <p:oleObj name="Equation" r:id="rId3" imgW="190440" imgH="228600" progId="Equation.DSMT4">
                  <p:embed/>
                  <p:pic>
                    <p:nvPicPr>
                      <p:cNvPr id="443399" name="Object 7">
                        <a:extLst>
                          <a:ext uri="{FF2B5EF4-FFF2-40B4-BE49-F238E27FC236}">
                            <a16:creationId xmlns:a16="http://schemas.microsoft.com/office/drawing/2014/main" id="{7FAB6D3B-B4BA-4A51-A115-2C0D640D29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2860675"/>
                        <a:ext cx="442913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00" name="Line 8">
            <a:extLst>
              <a:ext uri="{FF2B5EF4-FFF2-40B4-BE49-F238E27FC236}">
                <a16:creationId xmlns:a16="http://schemas.microsoft.com/office/drawing/2014/main" id="{D1D53FC2-F56B-4F13-8CC9-9261328B0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8563" y="3200400"/>
            <a:ext cx="1473200" cy="0"/>
          </a:xfrm>
          <a:prstGeom prst="line">
            <a:avLst/>
          </a:pr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3401" name="Freeform 9">
            <a:extLst>
              <a:ext uri="{FF2B5EF4-FFF2-40B4-BE49-F238E27FC236}">
                <a16:creationId xmlns:a16="http://schemas.microsoft.com/office/drawing/2014/main" id="{42C24113-E17F-494D-9322-213E249E1C96}"/>
              </a:ext>
            </a:extLst>
          </p:cNvPr>
          <p:cNvSpPr>
            <a:spLocks/>
          </p:cNvSpPr>
          <p:nvPr/>
        </p:nvSpPr>
        <p:spPr bwMode="auto">
          <a:xfrm>
            <a:off x="4745038" y="2519363"/>
            <a:ext cx="1925637" cy="2416175"/>
          </a:xfrm>
          <a:custGeom>
            <a:avLst/>
            <a:gdLst>
              <a:gd name="T0" fmla="*/ 0 w 3885"/>
              <a:gd name="T1" fmla="*/ 4212 h 4212"/>
              <a:gd name="T2" fmla="*/ 1470 w 3885"/>
              <a:gd name="T3" fmla="*/ 3120 h 4212"/>
              <a:gd name="T4" fmla="*/ 1890 w 3885"/>
              <a:gd name="T5" fmla="*/ 2496 h 4212"/>
              <a:gd name="T6" fmla="*/ 2100 w 3885"/>
              <a:gd name="T7" fmla="*/ 2028 h 4212"/>
              <a:gd name="T8" fmla="*/ 2415 w 3885"/>
              <a:gd name="T9" fmla="*/ 1716 h 4212"/>
              <a:gd name="T10" fmla="*/ 2835 w 3885"/>
              <a:gd name="T11" fmla="*/ 1560 h 4212"/>
              <a:gd name="T12" fmla="*/ 3045 w 3885"/>
              <a:gd name="T13" fmla="*/ 1560 h 4212"/>
              <a:gd name="T14" fmla="*/ 3465 w 3885"/>
              <a:gd name="T15" fmla="*/ 1092 h 4212"/>
              <a:gd name="T16" fmla="*/ 3885 w 3885"/>
              <a:gd name="T17" fmla="*/ 0 h 4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5" h="4212">
                <a:moveTo>
                  <a:pt x="0" y="4212"/>
                </a:moveTo>
                <a:cubicBezTo>
                  <a:pt x="577" y="3809"/>
                  <a:pt x="1155" y="3406"/>
                  <a:pt x="1470" y="3120"/>
                </a:cubicBezTo>
                <a:cubicBezTo>
                  <a:pt x="1785" y="2834"/>
                  <a:pt x="1785" y="2678"/>
                  <a:pt x="1890" y="2496"/>
                </a:cubicBezTo>
                <a:cubicBezTo>
                  <a:pt x="1995" y="2314"/>
                  <a:pt x="2013" y="2158"/>
                  <a:pt x="2100" y="2028"/>
                </a:cubicBezTo>
                <a:cubicBezTo>
                  <a:pt x="2187" y="1898"/>
                  <a:pt x="2293" y="1794"/>
                  <a:pt x="2415" y="1716"/>
                </a:cubicBezTo>
                <a:cubicBezTo>
                  <a:pt x="2537" y="1638"/>
                  <a:pt x="2730" y="1586"/>
                  <a:pt x="2835" y="1560"/>
                </a:cubicBezTo>
                <a:cubicBezTo>
                  <a:pt x="2940" y="1534"/>
                  <a:pt x="2940" y="1638"/>
                  <a:pt x="3045" y="1560"/>
                </a:cubicBezTo>
                <a:cubicBezTo>
                  <a:pt x="3150" y="1482"/>
                  <a:pt x="3325" y="1352"/>
                  <a:pt x="3465" y="1092"/>
                </a:cubicBezTo>
                <a:cubicBezTo>
                  <a:pt x="3605" y="832"/>
                  <a:pt x="3815" y="182"/>
                  <a:pt x="3885" y="0"/>
                </a:cubicBezTo>
              </a:path>
            </a:pathLst>
          </a:cu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3402" name="Line 10">
            <a:extLst>
              <a:ext uri="{FF2B5EF4-FFF2-40B4-BE49-F238E27FC236}">
                <a16:creationId xmlns:a16="http://schemas.microsoft.com/office/drawing/2014/main" id="{DB55EAEA-CEA3-4E29-972D-758E92779CE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8563" y="2900363"/>
            <a:ext cx="1473200" cy="0"/>
          </a:xfrm>
          <a:prstGeom prst="line">
            <a:avLst/>
          </a:pr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3403" name="Freeform 11">
            <a:extLst>
              <a:ext uri="{FF2B5EF4-FFF2-40B4-BE49-F238E27FC236}">
                <a16:creationId xmlns:a16="http://schemas.microsoft.com/office/drawing/2014/main" id="{5539DBFC-5BD9-4F3D-A0E3-167BA6CB32F7}"/>
              </a:ext>
            </a:extLst>
          </p:cNvPr>
          <p:cNvSpPr>
            <a:spLocks/>
          </p:cNvSpPr>
          <p:nvPr/>
        </p:nvSpPr>
        <p:spPr bwMode="auto">
          <a:xfrm>
            <a:off x="4745038" y="2519363"/>
            <a:ext cx="1665287" cy="2416175"/>
          </a:xfrm>
          <a:custGeom>
            <a:avLst/>
            <a:gdLst>
              <a:gd name="T0" fmla="*/ 0 w 3570"/>
              <a:gd name="T1" fmla="*/ 4368 h 4368"/>
              <a:gd name="T2" fmla="*/ 1365 w 3570"/>
              <a:gd name="T3" fmla="*/ 3120 h 4368"/>
              <a:gd name="T4" fmla="*/ 1995 w 3570"/>
              <a:gd name="T5" fmla="*/ 1872 h 4368"/>
              <a:gd name="T6" fmla="*/ 2520 w 3570"/>
              <a:gd name="T7" fmla="*/ 1404 h 4368"/>
              <a:gd name="T8" fmla="*/ 2835 w 3570"/>
              <a:gd name="T9" fmla="*/ 1248 h 4368"/>
              <a:gd name="T10" fmla="*/ 3045 w 3570"/>
              <a:gd name="T11" fmla="*/ 1092 h 4368"/>
              <a:gd name="T12" fmla="*/ 3255 w 3570"/>
              <a:gd name="T13" fmla="*/ 780 h 4368"/>
              <a:gd name="T14" fmla="*/ 3465 w 3570"/>
              <a:gd name="T15" fmla="*/ 312 h 4368"/>
              <a:gd name="T16" fmla="*/ 3570 w 3570"/>
              <a:gd name="T17" fmla="*/ 0 h 4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70" h="4368">
                <a:moveTo>
                  <a:pt x="0" y="4368"/>
                </a:moveTo>
                <a:cubicBezTo>
                  <a:pt x="516" y="3952"/>
                  <a:pt x="1033" y="3536"/>
                  <a:pt x="1365" y="3120"/>
                </a:cubicBezTo>
                <a:cubicBezTo>
                  <a:pt x="1697" y="2704"/>
                  <a:pt x="1802" y="2158"/>
                  <a:pt x="1995" y="1872"/>
                </a:cubicBezTo>
                <a:cubicBezTo>
                  <a:pt x="2188" y="1586"/>
                  <a:pt x="2380" y="1508"/>
                  <a:pt x="2520" y="1404"/>
                </a:cubicBezTo>
                <a:cubicBezTo>
                  <a:pt x="2660" y="1300"/>
                  <a:pt x="2747" y="1300"/>
                  <a:pt x="2835" y="1248"/>
                </a:cubicBezTo>
                <a:cubicBezTo>
                  <a:pt x="2923" y="1196"/>
                  <a:pt x="2975" y="1170"/>
                  <a:pt x="3045" y="1092"/>
                </a:cubicBezTo>
                <a:cubicBezTo>
                  <a:pt x="3115" y="1014"/>
                  <a:pt x="3185" y="910"/>
                  <a:pt x="3255" y="780"/>
                </a:cubicBezTo>
                <a:cubicBezTo>
                  <a:pt x="3325" y="650"/>
                  <a:pt x="3412" y="442"/>
                  <a:pt x="3465" y="312"/>
                </a:cubicBezTo>
                <a:cubicBezTo>
                  <a:pt x="3518" y="182"/>
                  <a:pt x="3544" y="91"/>
                  <a:pt x="3570" y="0"/>
                </a:cubicBezTo>
              </a:path>
            </a:pathLst>
          </a:cu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43404" name="Group 12">
            <a:extLst>
              <a:ext uri="{FF2B5EF4-FFF2-40B4-BE49-F238E27FC236}">
                <a16:creationId xmlns:a16="http://schemas.microsoft.com/office/drawing/2014/main" id="{9430CC89-4824-4BA4-B4BA-6260729475AA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2667000"/>
            <a:ext cx="2260600" cy="1419225"/>
            <a:chOff x="1104" y="1680"/>
            <a:chExt cx="1424" cy="894"/>
          </a:xfrm>
        </p:grpSpPr>
        <p:sp>
          <p:nvSpPr>
            <p:cNvPr id="443405" name="Freeform 13">
              <a:extLst>
                <a:ext uri="{FF2B5EF4-FFF2-40B4-BE49-F238E27FC236}">
                  <a16:creationId xmlns:a16="http://schemas.microsoft.com/office/drawing/2014/main" id="{4BF68231-21FE-425F-ADA2-F110D3E93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" y="1680"/>
              <a:ext cx="124" cy="344"/>
            </a:xfrm>
            <a:custGeom>
              <a:avLst/>
              <a:gdLst>
                <a:gd name="T0" fmla="*/ 0 w 420"/>
                <a:gd name="T1" fmla="*/ 0 h 1092"/>
                <a:gd name="T2" fmla="*/ 105 w 420"/>
                <a:gd name="T3" fmla="*/ 468 h 1092"/>
                <a:gd name="T4" fmla="*/ 210 w 420"/>
                <a:gd name="T5" fmla="*/ 780 h 1092"/>
                <a:gd name="T6" fmla="*/ 315 w 420"/>
                <a:gd name="T7" fmla="*/ 936 h 1092"/>
                <a:gd name="T8" fmla="*/ 420 w 420"/>
                <a:gd name="T9" fmla="*/ 1092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1092">
                  <a:moveTo>
                    <a:pt x="0" y="0"/>
                  </a:moveTo>
                  <a:cubicBezTo>
                    <a:pt x="35" y="169"/>
                    <a:pt x="70" y="338"/>
                    <a:pt x="105" y="468"/>
                  </a:cubicBezTo>
                  <a:cubicBezTo>
                    <a:pt x="140" y="598"/>
                    <a:pt x="175" y="702"/>
                    <a:pt x="210" y="780"/>
                  </a:cubicBezTo>
                  <a:cubicBezTo>
                    <a:pt x="245" y="858"/>
                    <a:pt x="280" y="884"/>
                    <a:pt x="315" y="936"/>
                  </a:cubicBezTo>
                  <a:cubicBezTo>
                    <a:pt x="350" y="988"/>
                    <a:pt x="403" y="1066"/>
                    <a:pt x="420" y="1092"/>
                  </a:cubicBezTo>
                </a:path>
              </a:pathLst>
            </a:custGeom>
            <a:noFill/>
            <a:ln w="25400">
              <a:solidFill>
                <a:srgbClr val="66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06" name="Freeform 14">
              <a:extLst>
                <a:ext uri="{FF2B5EF4-FFF2-40B4-BE49-F238E27FC236}">
                  <a16:creationId xmlns:a16="http://schemas.microsoft.com/office/drawing/2014/main" id="{236E9ECE-8BAE-4D41-BE84-473967737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" y="2024"/>
              <a:ext cx="1269" cy="550"/>
            </a:xfrm>
            <a:custGeom>
              <a:avLst/>
              <a:gdLst>
                <a:gd name="T0" fmla="*/ 0 w 4305"/>
                <a:gd name="T1" fmla="*/ 0 h 1742"/>
                <a:gd name="T2" fmla="*/ 315 w 4305"/>
                <a:gd name="T3" fmla="*/ 156 h 1742"/>
                <a:gd name="T4" fmla="*/ 630 w 4305"/>
                <a:gd name="T5" fmla="*/ 468 h 1742"/>
                <a:gd name="T6" fmla="*/ 945 w 4305"/>
                <a:gd name="T7" fmla="*/ 780 h 1742"/>
                <a:gd name="T8" fmla="*/ 1470 w 4305"/>
                <a:gd name="T9" fmla="*/ 1092 h 1742"/>
                <a:gd name="T10" fmla="*/ 2100 w 4305"/>
                <a:gd name="T11" fmla="*/ 1404 h 1742"/>
                <a:gd name="T12" fmla="*/ 2835 w 4305"/>
                <a:gd name="T13" fmla="*/ 1560 h 1742"/>
                <a:gd name="T14" fmla="*/ 3675 w 4305"/>
                <a:gd name="T15" fmla="*/ 1716 h 1742"/>
                <a:gd name="T16" fmla="*/ 4305 w 4305"/>
                <a:gd name="T17" fmla="*/ 1716 h 1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05" h="1742">
                  <a:moveTo>
                    <a:pt x="0" y="0"/>
                  </a:moveTo>
                  <a:cubicBezTo>
                    <a:pt x="105" y="39"/>
                    <a:pt x="210" y="78"/>
                    <a:pt x="315" y="156"/>
                  </a:cubicBezTo>
                  <a:cubicBezTo>
                    <a:pt x="420" y="234"/>
                    <a:pt x="525" y="364"/>
                    <a:pt x="630" y="468"/>
                  </a:cubicBezTo>
                  <a:cubicBezTo>
                    <a:pt x="735" y="572"/>
                    <a:pt x="805" y="676"/>
                    <a:pt x="945" y="780"/>
                  </a:cubicBezTo>
                  <a:cubicBezTo>
                    <a:pt x="1085" y="884"/>
                    <a:pt x="1278" y="988"/>
                    <a:pt x="1470" y="1092"/>
                  </a:cubicBezTo>
                  <a:cubicBezTo>
                    <a:pt x="1662" y="1196"/>
                    <a:pt x="1872" y="1326"/>
                    <a:pt x="2100" y="1404"/>
                  </a:cubicBezTo>
                  <a:cubicBezTo>
                    <a:pt x="2328" y="1482"/>
                    <a:pt x="2573" y="1508"/>
                    <a:pt x="2835" y="1560"/>
                  </a:cubicBezTo>
                  <a:cubicBezTo>
                    <a:pt x="3097" y="1612"/>
                    <a:pt x="3430" y="1690"/>
                    <a:pt x="3675" y="1716"/>
                  </a:cubicBezTo>
                  <a:cubicBezTo>
                    <a:pt x="3920" y="1742"/>
                    <a:pt x="4200" y="1716"/>
                    <a:pt x="4305" y="1716"/>
                  </a:cubicBezTo>
                </a:path>
              </a:pathLst>
            </a:custGeom>
            <a:noFill/>
            <a:ln w="25400">
              <a:solidFill>
                <a:srgbClr val="66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443407" name="Object 15">
            <a:extLst>
              <a:ext uri="{FF2B5EF4-FFF2-40B4-BE49-F238E27FC236}">
                <a16:creationId xmlns:a16="http://schemas.microsoft.com/office/drawing/2014/main" id="{6620A407-94D0-410D-AD38-9E87101506E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19550" y="3810000"/>
          <a:ext cx="354013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3" name="Equation" r:id="rId5" imgW="152280" imgH="228600" progId="Equation.DSMT4">
                  <p:embed/>
                </p:oleObj>
              </mc:Choice>
              <mc:Fallback>
                <p:oleObj name="Equation" r:id="rId5" imgW="152280" imgH="228600" progId="Equation.DSMT4">
                  <p:embed/>
                  <p:pic>
                    <p:nvPicPr>
                      <p:cNvPr id="443407" name="Object 15">
                        <a:extLst>
                          <a:ext uri="{FF2B5EF4-FFF2-40B4-BE49-F238E27FC236}">
                            <a16:creationId xmlns:a16="http://schemas.microsoft.com/office/drawing/2014/main" id="{6620A407-94D0-410D-AD38-9E87101506E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19550" y="3810000"/>
                        <a:ext cx="354013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08" name="Line 16">
            <a:extLst>
              <a:ext uri="{FF2B5EF4-FFF2-40B4-BE49-F238E27FC236}">
                <a16:creationId xmlns:a16="http://schemas.microsoft.com/office/drawing/2014/main" id="{9B391A1A-F493-4F99-B0D3-E0B4E8512B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0113" y="3414713"/>
            <a:ext cx="1457325" cy="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43409" name="Object 17">
            <a:extLst>
              <a:ext uri="{FF2B5EF4-FFF2-40B4-BE49-F238E27FC236}">
                <a16:creationId xmlns:a16="http://schemas.microsoft.com/office/drawing/2014/main" id="{EA3C8EAA-1624-4558-B0A6-90B2CE5B12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3124200"/>
          <a:ext cx="341313" cy="566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4"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443409" name="Object 17">
                        <a:extLst>
                          <a:ext uri="{FF2B5EF4-FFF2-40B4-BE49-F238E27FC236}">
                            <a16:creationId xmlns:a16="http://schemas.microsoft.com/office/drawing/2014/main" id="{EA3C8EAA-1624-4558-B0A6-90B2CE5B128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3124200"/>
                        <a:ext cx="341313" cy="566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10" name="Freeform 18">
            <a:extLst>
              <a:ext uri="{FF2B5EF4-FFF2-40B4-BE49-F238E27FC236}">
                <a16:creationId xmlns:a16="http://schemas.microsoft.com/office/drawing/2014/main" id="{66FA5B6A-6DE3-4BBB-91DC-F2B3F575E947}"/>
              </a:ext>
            </a:extLst>
          </p:cNvPr>
          <p:cNvSpPr>
            <a:spLocks/>
          </p:cNvSpPr>
          <p:nvPr/>
        </p:nvSpPr>
        <p:spPr bwMode="auto">
          <a:xfrm>
            <a:off x="1296988" y="3213100"/>
            <a:ext cx="736600" cy="2343150"/>
          </a:xfrm>
          <a:custGeom>
            <a:avLst/>
            <a:gdLst>
              <a:gd name="T0" fmla="*/ 0 w 1575"/>
              <a:gd name="T1" fmla="*/ 4680 h 4680"/>
              <a:gd name="T2" fmla="*/ 420 w 1575"/>
              <a:gd name="T3" fmla="*/ 3588 h 4680"/>
              <a:gd name="T4" fmla="*/ 630 w 1575"/>
              <a:gd name="T5" fmla="*/ 2028 h 4680"/>
              <a:gd name="T6" fmla="*/ 945 w 1575"/>
              <a:gd name="T7" fmla="*/ 780 h 4680"/>
              <a:gd name="T8" fmla="*/ 1260 w 1575"/>
              <a:gd name="T9" fmla="*/ 156 h 4680"/>
              <a:gd name="T10" fmla="*/ 1575 w 1575"/>
              <a:gd name="T11" fmla="*/ 0 h 4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75" h="4680">
                <a:moveTo>
                  <a:pt x="0" y="4680"/>
                </a:moveTo>
                <a:cubicBezTo>
                  <a:pt x="157" y="4355"/>
                  <a:pt x="315" y="4030"/>
                  <a:pt x="420" y="3588"/>
                </a:cubicBezTo>
                <a:cubicBezTo>
                  <a:pt x="525" y="3146"/>
                  <a:pt x="543" y="2496"/>
                  <a:pt x="630" y="2028"/>
                </a:cubicBezTo>
                <a:cubicBezTo>
                  <a:pt x="717" y="1560"/>
                  <a:pt x="840" y="1092"/>
                  <a:pt x="945" y="780"/>
                </a:cubicBezTo>
                <a:cubicBezTo>
                  <a:pt x="1050" y="468"/>
                  <a:pt x="1155" y="286"/>
                  <a:pt x="1260" y="156"/>
                </a:cubicBezTo>
                <a:cubicBezTo>
                  <a:pt x="1365" y="26"/>
                  <a:pt x="1470" y="13"/>
                  <a:pt x="1575" y="0"/>
                </a:cubicBezTo>
              </a:path>
            </a:pathLst>
          </a:custGeom>
          <a:noFill/>
          <a:ln w="34925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3411" name="Freeform 19">
            <a:extLst>
              <a:ext uri="{FF2B5EF4-FFF2-40B4-BE49-F238E27FC236}">
                <a16:creationId xmlns:a16="http://schemas.microsoft.com/office/drawing/2014/main" id="{05E27A04-789E-4DF0-B0DF-3C68701592AA}"/>
              </a:ext>
            </a:extLst>
          </p:cNvPr>
          <p:cNvSpPr>
            <a:spLocks/>
          </p:cNvSpPr>
          <p:nvPr/>
        </p:nvSpPr>
        <p:spPr bwMode="auto">
          <a:xfrm>
            <a:off x="1984375" y="3213100"/>
            <a:ext cx="2359025" cy="2043113"/>
          </a:xfrm>
          <a:custGeom>
            <a:avLst/>
            <a:gdLst>
              <a:gd name="T0" fmla="*/ 0 w 4200"/>
              <a:gd name="T1" fmla="*/ 26 h 3926"/>
              <a:gd name="T2" fmla="*/ 105 w 4200"/>
              <a:gd name="T3" fmla="*/ 26 h 3926"/>
              <a:gd name="T4" fmla="*/ 210 w 4200"/>
              <a:gd name="T5" fmla="*/ 182 h 3926"/>
              <a:gd name="T6" fmla="*/ 315 w 4200"/>
              <a:gd name="T7" fmla="*/ 494 h 3926"/>
              <a:gd name="T8" fmla="*/ 420 w 4200"/>
              <a:gd name="T9" fmla="*/ 962 h 3926"/>
              <a:gd name="T10" fmla="*/ 630 w 4200"/>
              <a:gd name="T11" fmla="*/ 1430 h 3926"/>
              <a:gd name="T12" fmla="*/ 945 w 4200"/>
              <a:gd name="T13" fmla="*/ 2054 h 3926"/>
              <a:gd name="T14" fmla="*/ 1785 w 4200"/>
              <a:gd name="T15" fmla="*/ 2990 h 3926"/>
              <a:gd name="T16" fmla="*/ 2940 w 4200"/>
              <a:gd name="T17" fmla="*/ 3614 h 3926"/>
              <a:gd name="T18" fmla="*/ 4200 w 4200"/>
              <a:gd name="T19" fmla="*/ 3926 h 39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200" h="3926">
                <a:moveTo>
                  <a:pt x="0" y="26"/>
                </a:moveTo>
                <a:cubicBezTo>
                  <a:pt x="35" y="13"/>
                  <a:pt x="70" y="0"/>
                  <a:pt x="105" y="26"/>
                </a:cubicBezTo>
                <a:cubicBezTo>
                  <a:pt x="140" y="52"/>
                  <a:pt x="175" y="104"/>
                  <a:pt x="210" y="182"/>
                </a:cubicBezTo>
                <a:cubicBezTo>
                  <a:pt x="245" y="260"/>
                  <a:pt x="280" y="364"/>
                  <a:pt x="315" y="494"/>
                </a:cubicBezTo>
                <a:cubicBezTo>
                  <a:pt x="350" y="624"/>
                  <a:pt x="368" y="806"/>
                  <a:pt x="420" y="962"/>
                </a:cubicBezTo>
                <a:cubicBezTo>
                  <a:pt x="472" y="1118"/>
                  <a:pt x="543" y="1248"/>
                  <a:pt x="630" y="1430"/>
                </a:cubicBezTo>
                <a:cubicBezTo>
                  <a:pt x="717" y="1612"/>
                  <a:pt x="753" y="1794"/>
                  <a:pt x="945" y="2054"/>
                </a:cubicBezTo>
                <a:cubicBezTo>
                  <a:pt x="1137" y="2314"/>
                  <a:pt x="1453" y="2730"/>
                  <a:pt x="1785" y="2990"/>
                </a:cubicBezTo>
                <a:cubicBezTo>
                  <a:pt x="2117" y="3250"/>
                  <a:pt x="2538" y="3458"/>
                  <a:pt x="2940" y="3614"/>
                </a:cubicBezTo>
                <a:cubicBezTo>
                  <a:pt x="3342" y="3770"/>
                  <a:pt x="3771" y="3848"/>
                  <a:pt x="4200" y="3926"/>
                </a:cubicBezTo>
              </a:path>
            </a:pathLst>
          </a:custGeom>
          <a:noFill/>
          <a:ln w="34925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43412" name="Object 20">
            <a:extLst>
              <a:ext uri="{FF2B5EF4-FFF2-40B4-BE49-F238E27FC236}">
                <a16:creationId xmlns:a16="http://schemas.microsoft.com/office/drawing/2014/main" id="{8A2FA195-6156-4937-9747-E2D5C717E0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52563" y="5105400"/>
          <a:ext cx="355600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5" name="Equation" r:id="rId9" imgW="152280" imgH="164880" progId="Equation.DSMT4">
                  <p:embed/>
                </p:oleObj>
              </mc:Choice>
              <mc:Fallback>
                <p:oleObj name="Equation" r:id="rId9" imgW="152280" imgH="164880" progId="Equation.DSMT4">
                  <p:embed/>
                  <p:pic>
                    <p:nvPicPr>
                      <p:cNvPr id="443412" name="Object 20">
                        <a:extLst>
                          <a:ext uri="{FF2B5EF4-FFF2-40B4-BE49-F238E27FC236}">
                            <a16:creationId xmlns:a16="http://schemas.microsoft.com/office/drawing/2014/main" id="{8A2FA195-6156-4937-9747-E2D5C717E0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2563" y="5105400"/>
                        <a:ext cx="355600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13" name="Object 21">
            <a:extLst>
              <a:ext uri="{FF2B5EF4-FFF2-40B4-BE49-F238E27FC236}">
                <a16:creationId xmlns:a16="http://schemas.microsoft.com/office/drawing/2014/main" id="{6C6A3F09-0AAB-434D-87A4-449406318C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56063" y="4800600"/>
          <a:ext cx="363537" cy="38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6" name="Equation" r:id="rId11" imgW="152280" imgH="152280" progId="Equation.DSMT4">
                  <p:embed/>
                </p:oleObj>
              </mc:Choice>
              <mc:Fallback>
                <p:oleObj name="Equation" r:id="rId11" imgW="152280" imgH="152280" progId="Equation.DSMT4">
                  <p:embed/>
                  <p:pic>
                    <p:nvPicPr>
                      <p:cNvPr id="443413" name="Object 21">
                        <a:extLst>
                          <a:ext uri="{FF2B5EF4-FFF2-40B4-BE49-F238E27FC236}">
                            <a16:creationId xmlns:a16="http://schemas.microsoft.com/office/drawing/2014/main" id="{6C6A3F09-0AAB-434D-87A4-449406318C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56063" y="4800600"/>
                        <a:ext cx="363537" cy="385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14" name="Object 22">
            <a:extLst>
              <a:ext uri="{FF2B5EF4-FFF2-40B4-BE49-F238E27FC236}">
                <a16:creationId xmlns:a16="http://schemas.microsoft.com/office/drawing/2014/main" id="{86FDA617-118C-477C-93A9-086FEF988A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0" y="2819400"/>
          <a:ext cx="355600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7" name="Equation" r:id="rId13" imgW="152280" imgH="177480" progId="Equation.DSMT4">
                  <p:embed/>
                </p:oleObj>
              </mc:Choice>
              <mc:Fallback>
                <p:oleObj name="Equation" r:id="rId13" imgW="152280" imgH="177480" progId="Equation.DSMT4">
                  <p:embed/>
                  <p:pic>
                    <p:nvPicPr>
                      <p:cNvPr id="443414" name="Object 22">
                        <a:extLst>
                          <a:ext uri="{FF2B5EF4-FFF2-40B4-BE49-F238E27FC236}">
                            <a16:creationId xmlns:a16="http://schemas.microsoft.com/office/drawing/2014/main" id="{86FDA617-118C-477C-93A9-086FEF988A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2819400"/>
                        <a:ext cx="355600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15" name="Freeform 23">
            <a:extLst>
              <a:ext uri="{FF2B5EF4-FFF2-40B4-BE49-F238E27FC236}">
                <a16:creationId xmlns:a16="http://schemas.microsoft.com/office/drawing/2014/main" id="{EAC10751-D60C-4303-9844-26F511CA810F}"/>
              </a:ext>
            </a:extLst>
          </p:cNvPr>
          <p:cNvSpPr>
            <a:spLocks/>
          </p:cNvSpPr>
          <p:nvPr/>
        </p:nvSpPr>
        <p:spPr bwMode="auto">
          <a:xfrm>
            <a:off x="4745038" y="3414713"/>
            <a:ext cx="2967037" cy="1611312"/>
          </a:xfrm>
          <a:custGeom>
            <a:avLst/>
            <a:gdLst>
              <a:gd name="T0" fmla="*/ 0 w 5040"/>
              <a:gd name="T1" fmla="*/ 2860 h 2860"/>
              <a:gd name="T2" fmla="*/ 735 w 5040"/>
              <a:gd name="T3" fmla="*/ 2548 h 2860"/>
              <a:gd name="T4" fmla="*/ 1260 w 5040"/>
              <a:gd name="T5" fmla="*/ 2080 h 2860"/>
              <a:gd name="T6" fmla="*/ 1575 w 5040"/>
              <a:gd name="T7" fmla="*/ 1612 h 2860"/>
              <a:gd name="T8" fmla="*/ 1680 w 5040"/>
              <a:gd name="T9" fmla="*/ 1300 h 2860"/>
              <a:gd name="T10" fmla="*/ 1890 w 5040"/>
              <a:gd name="T11" fmla="*/ 520 h 2860"/>
              <a:gd name="T12" fmla="*/ 2100 w 5040"/>
              <a:gd name="T13" fmla="*/ 208 h 2860"/>
              <a:gd name="T14" fmla="*/ 2310 w 5040"/>
              <a:gd name="T15" fmla="*/ 52 h 2860"/>
              <a:gd name="T16" fmla="*/ 2625 w 5040"/>
              <a:gd name="T17" fmla="*/ 52 h 2860"/>
              <a:gd name="T18" fmla="*/ 2940 w 5040"/>
              <a:gd name="T19" fmla="*/ 364 h 2860"/>
              <a:gd name="T20" fmla="*/ 3150 w 5040"/>
              <a:gd name="T21" fmla="*/ 676 h 2860"/>
              <a:gd name="T22" fmla="*/ 3360 w 5040"/>
              <a:gd name="T23" fmla="*/ 1144 h 2860"/>
              <a:gd name="T24" fmla="*/ 3675 w 5040"/>
              <a:gd name="T25" fmla="*/ 1612 h 2860"/>
              <a:gd name="T26" fmla="*/ 4095 w 5040"/>
              <a:gd name="T27" fmla="*/ 2080 h 2860"/>
              <a:gd name="T28" fmla="*/ 4620 w 5040"/>
              <a:gd name="T29" fmla="*/ 2392 h 2860"/>
              <a:gd name="T30" fmla="*/ 5040 w 5040"/>
              <a:gd name="T31" fmla="*/ 2548 h 2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040" h="2860">
                <a:moveTo>
                  <a:pt x="0" y="2860"/>
                </a:moveTo>
                <a:cubicBezTo>
                  <a:pt x="262" y="2769"/>
                  <a:pt x="525" y="2678"/>
                  <a:pt x="735" y="2548"/>
                </a:cubicBezTo>
                <a:cubicBezTo>
                  <a:pt x="945" y="2418"/>
                  <a:pt x="1120" y="2236"/>
                  <a:pt x="1260" y="2080"/>
                </a:cubicBezTo>
                <a:cubicBezTo>
                  <a:pt x="1400" y="1924"/>
                  <a:pt x="1505" y="1742"/>
                  <a:pt x="1575" y="1612"/>
                </a:cubicBezTo>
                <a:cubicBezTo>
                  <a:pt x="1645" y="1482"/>
                  <a:pt x="1628" y="1482"/>
                  <a:pt x="1680" y="1300"/>
                </a:cubicBezTo>
                <a:cubicBezTo>
                  <a:pt x="1732" y="1118"/>
                  <a:pt x="1820" y="702"/>
                  <a:pt x="1890" y="520"/>
                </a:cubicBezTo>
                <a:cubicBezTo>
                  <a:pt x="1960" y="338"/>
                  <a:pt x="2030" y="286"/>
                  <a:pt x="2100" y="208"/>
                </a:cubicBezTo>
                <a:cubicBezTo>
                  <a:pt x="2170" y="130"/>
                  <a:pt x="2223" y="78"/>
                  <a:pt x="2310" y="52"/>
                </a:cubicBezTo>
                <a:cubicBezTo>
                  <a:pt x="2397" y="26"/>
                  <a:pt x="2520" y="0"/>
                  <a:pt x="2625" y="52"/>
                </a:cubicBezTo>
                <a:cubicBezTo>
                  <a:pt x="2730" y="104"/>
                  <a:pt x="2853" y="260"/>
                  <a:pt x="2940" y="364"/>
                </a:cubicBezTo>
                <a:cubicBezTo>
                  <a:pt x="3027" y="468"/>
                  <a:pt x="3080" y="546"/>
                  <a:pt x="3150" y="676"/>
                </a:cubicBezTo>
                <a:cubicBezTo>
                  <a:pt x="3220" y="806"/>
                  <a:pt x="3273" y="988"/>
                  <a:pt x="3360" y="1144"/>
                </a:cubicBezTo>
                <a:cubicBezTo>
                  <a:pt x="3447" y="1300"/>
                  <a:pt x="3553" y="1456"/>
                  <a:pt x="3675" y="1612"/>
                </a:cubicBezTo>
                <a:cubicBezTo>
                  <a:pt x="3797" y="1768"/>
                  <a:pt x="3938" y="1950"/>
                  <a:pt x="4095" y="2080"/>
                </a:cubicBezTo>
                <a:cubicBezTo>
                  <a:pt x="4252" y="2210"/>
                  <a:pt x="4463" y="2314"/>
                  <a:pt x="4620" y="2392"/>
                </a:cubicBezTo>
                <a:cubicBezTo>
                  <a:pt x="4777" y="2470"/>
                  <a:pt x="4970" y="2522"/>
                  <a:pt x="5040" y="2548"/>
                </a:cubicBezTo>
              </a:path>
            </a:pathLst>
          </a:custGeom>
          <a:noFill/>
          <a:ln w="34925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43416" name="Object 24">
            <a:extLst>
              <a:ext uri="{FF2B5EF4-FFF2-40B4-BE49-F238E27FC236}">
                <a16:creationId xmlns:a16="http://schemas.microsoft.com/office/drawing/2014/main" id="{B5284B2C-5C64-4AE4-8CBA-7CAC7A677F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4572000"/>
          <a:ext cx="32067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8" name="Equation" r:id="rId15" imgW="152280" imgH="164880" progId="Equation.DSMT4">
                  <p:embed/>
                </p:oleObj>
              </mc:Choice>
              <mc:Fallback>
                <p:oleObj name="Equation" r:id="rId15" imgW="152280" imgH="164880" progId="Equation.DSMT4">
                  <p:embed/>
                  <p:pic>
                    <p:nvPicPr>
                      <p:cNvPr id="443416" name="Object 24">
                        <a:extLst>
                          <a:ext uri="{FF2B5EF4-FFF2-40B4-BE49-F238E27FC236}">
                            <a16:creationId xmlns:a16="http://schemas.microsoft.com/office/drawing/2014/main" id="{B5284B2C-5C64-4AE4-8CBA-7CAC7A677F5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4572000"/>
                        <a:ext cx="320675" cy="412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17" name="Object 25">
            <a:extLst>
              <a:ext uri="{FF2B5EF4-FFF2-40B4-BE49-F238E27FC236}">
                <a16:creationId xmlns:a16="http://schemas.microsoft.com/office/drawing/2014/main" id="{018376FF-A7B7-4892-A59D-3A9EC65698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9800" y="2971800"/>
          <a:ext cx="315913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59" name="Equation" r:id="rId17" imgW="152280" imgH="177480" progId="Equation.DSMT4">
                  <p:embed/>
                </p:oleObj>
              </mc:Choice>
              <mc:Fallback>
                <p:oleObj name="Equation" r:id="rId17" imgW="152280" imgH="177480" progId="Equation.DSMT4">
                  <p:embed/>
                  <p:pic>
                    <p:nvPicPr>
                      <p:cNvPr id="443417" name="Object 25">
                        <a:extLst>
                          <a:ext uri="{FF2B5EF4-FFF2-40B4-BE49-F238E27FC236}">
                            <a16:creationId xmlns:a16="http://schemas.microsoft.com/office/drawing/2014/main" id="{018376FF-A7B7-4892-A59D-3A9EC65698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971800"/>
                        <a:ext cx="315913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18" name="Object 26">
            <a:extLst>
              <a:ext uri="{FF2B5EF4-FFF2-40B4-BE49-F238E27FC236}">
                <a16:creationId xmlns:a16="http://schemas.microsoft.com/office/drawing/2014/main" id="{950F2D33-77DA-4D11-8E9D-A95D6429AF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8750" y="4735513"/>
          <a:ext cx="320675" cy="382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60" name="Equation" r:id="rId19" imgW="152280" imgH="152280" progId="Equation.DSMT4">
                  <p:embed/>
                </p:oleObj>
              </mc:Choice>
              <mc:Fallback>
                <p:oleObj name="Equation" r:id="rId19" imgW="152280" imgH="152280" progId="Equation.DSMT4">
                  <p:embed/>
                  <p:pic>
                    <p:nvPicPr>
                      <p:cNvPr id="443418" name="Object 26">
                        <a:extLst>
                          <a:ext uri="{FF2B5EF4-FFF2-40B4-BE49-F238E27FC236}">
                            <a16:creationId xmlns:a16="http://schemas.microsoft.com/office/drawing/2014/main" id="{950F2D33-77DA-4D11-8E9D-A95D6429AF7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0" y="4735513"/>
                        <a:ext cx="320675" cy="382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19" name="Freeform 27">
            <a:extLst>
              <a:ext uri="{FF2B5EF4-FFF2-40B4-BE49-F238E27FC236}">
                <a16:creationId xmlns:a16="http://schemas.microsoft.com/office/drawing/2014/main" id="{48FDA530-518F-470A-8095-992733BB3318}"/>
              </a:ext>
            </a:extLst>
          </p:cNvPr>
          <p:cNvSpPr>
            <a:spLocks/>
          </p:cNvSpPr>
          <p:nvPr/>
        </p:nvSpPr>
        <p:spPr bwMode="auto">
          <a:xfrm>
            <a:off x="2209800" y="2667000"/>
            <a:ext cx="1423988" cy="858838"/>
          </a:xfrm>
          <a:custGeom>
            <a:avLst/>
            <a:gdLst>
              <a:gd name="T0" fmla="*/ 0 w 3045"/>
              <a:gd name="T1" fmla="*/ 0 h 1586"/>
              <a:gd name="T2" fmla="*/ 210 w 3045"/>
              <a:gd name="T3" fmla="*/ 468 h 1586"/>
              <a:gd name="T4" fmla="*/ 525 w 3045"/>
              <a:gd name="T5" fmla="*/ 780 h 1586"/>
              <a:gd name="T6" fmla="*/ 1050 w 3045"/>
              <a:gd name="T7" fmla="*/ 1092 h 1586"/>
              <a:gd name="T8" fmla="*/ 1680 w 3045"/>
              <a:gd name="T9" fmla="*/ 1404 h 1586"/>
              <a:gd name="T10" fmla="*/ 2415 w 3045"/>
              <a:gd name="T11" fmla="*/ 1560 h 1586"/>
              <a:gd name="T12" fmla="*/ 3045 w 3045"/>
              <a:gd name="T13" fmla="*/ 1560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45" h="1586">
                <a:moveTo>
                  <a:pt x="0" y="0"/>
                </a:moveTo>
                <a:cubicBezTo>
                  <a:pt x="61" y="169"/>
                  <a:pt x="123" y="338"/>
                  <a:pt x="210" y="468"/>
                </a:cubicBezTo>
                <a:cubicBezTo>
                  <a:pt x="297" y="598"/>
                  <a:pt x="385" y="676"/>
                  <a:pt x="525" y="780"/>
                </a:cubicBezTo>
                <a:cubicBezTo>
                  <a:pt x="665" y="884"/>
                  <a:pt x="858" y="988"/>
                  <a:pt x="1050" y="1092"/>
                </a:cubicBezTo>
                <a:cubicBezTo>
                  <a:pt x="1242" y="1196"/>
                  <a:pt x="1452" y="1326"/>
                  <a:pt x="1680" y="1404"/>
                </a:cubicBezTo>
                <a:cubicBezTo>
                  <a:pt x="1908" y="1482"/>
                  <a:pt x="2188" y="1534"/>
                  <a:pt x="2415" y="1560"/>
                </a:cubicBezTo>
                <a:cubicBezTo>
                  <a:pt x="2642" y="1586"/>
                  <a:pt x="2940" y="1560"/>
                  <a:pt x="3045" y="1560"/>
                </a:cubicBezTo>
              </a:path>
            </a:pathLst>
          </a:cu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43420" name="Object 28">
            <a:extLst>
              <a:ext uri="{FF2B5EF4-FFF2-40B4-BE49-F238E27FC236}">
                <a16:creationId xmlns:a16="http://schemas.microsoft.com/office/drawing/2014/main" id="{7998B1E5-832B-44D2-B1A1-7E3FF0450E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0" y="3124200"/>
          <a:ext cx="944563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61" name="Equation" r:id="rId21" imgW="406080" imgH="228600" progId="Equation.DSMT4">
                  <p:embed/>
                </p:oleObj>
              </mc:Choice>
              <mc:Fallback>
                <p:oleObj name="Equation" r:id="rId21" imgW="406080" imgH="228600" progId="Equation.DSMT4">
                  <p:embed/>
                  <p:pic>
                    <p:nvPicPr>
                      <p:cNvPr id="443420" name="Object 28">
                        <a:extLst>
                          <a:ext uri="{FF2B5EF4-FFF2-40B4-BE49-F238E27FC236}">
                            <a16:creationId xmlns:a16="http://schemas.microsoft.com/office/drawing/2014/main" id="{7998B1E5-832B-44D2-B1A1-7E3FF0450E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3124200"/>
                        <a:ext cx="944563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21" name="Line 29">
            <a:extLst>
              <a:ext uri="{FF2B5EF4-FFF2-40B4-BE49-F238E27FC236}">
                <a16:creationId xmlns:a16="http://schemas.microsoft.com/office/drawing/2014/main" id="{5106F5F1-C8A3-448E-8486-0381E4F8A59B}"/>
              </a:ext>
            </a:extLst>
          </p:cNvPr>
          <p:cNvSpPr>
            <a:spLocks noChangeShapeType="1"/>
          </p:cNvSpPr>
          <p:nvPr/>
        </p:nvSpPr>
        <p:spPr bwMode="auto">
          <a:xfrm>
            <a:off x="4745038" y="2787650"/>
            <a:ext cx="2498725" cy="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43422" name="Object 30">
            <a:extLst>
              <a:ext uri="{FF2B5EF4-FFF2-40B4-BE49-F238E27FC236}">
                <a16:creationId xmlns:a16="http://schemas.microsoft.com/office/drawing/2014/main" id="{E3C861EE-BFD2-490A-B3D3-6FCEF77D6A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2800" y="2327275"/>
          <a:ext cx="10795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62" name="Equation" r:id="rId23" imgW="419040" imgH="228600" progId="Equation.DSMT4">
                  <p:embed/>
                </p:oleObj>
              </mc:Choice>
              <mc:Fallback>
                <p:oleObj name="Equation" r:id="rId23" imgW="419040" imgH="228600" progId="Equation.DSMT4">
                  <p:embed/>
                  <p:pic>
                    <p:nvPicPr>
                      <p:cNvPr id="443422" name="Object 30">
                        <a:extLst>
                          <a:ext uri="{FF2B5EF4-FFF2-40B4-BE49-F238E27FC236}">
                            <a16:creationId xmlns:a16="http://schemas.microsoft.com/office/drawing/2014/main" id="{E3C861EE-BFD2-490A-B3D3-6FCEF77D6A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2800" y="2327275"/>
                        <a:ext cx="10795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23" name="Object 31">
            <a:extLst>
              <a:ext uri="{FF2B5EF4-FFF2-40B4-BE49-F238E27FC236}">
                <a16:creationId xmlns:a16="http://schemas.microsoft.com/office/drawing/2014/main" id="{976C3F9A-CAF8-4179-A17A-F1F5056B6B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2514600"/>
          <a:ext cx="1033463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63" name="Equation" r:id="rId25" imgW="444240" imgH="228600" progId="Equation.DSMT4">
                  <p:embed/>
                </p:oleObj>
              </mc:Choice>
              <mc:Fallback>
                <p:oleObj name="Equation" r:id="rId25" imgW="444240" imgH="228600" progId="Equation.DSMT4">
                  <p:embed/>
                  <p:pic>
                    <p:nvPicPr>
                      <p:cNvPr id="443423" name="Object 31">
                        <a:extLst>
                          <a:ext uri="{FF2B5EF4-FFF2-40B4-BE49-F238E27FC236}">
                            <a16:creationId xmlns:a16="http://schemas.microsoft.com/office/drawing/2014/main" id="{976C3F9A-CAF8-4179-A17A-F1F5056B6BF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2514600"/>
                        <a:ext cx="1033463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24" name="Object 32">
            <a:extLst>
              <a:ext uri="{FF2B5EF4-FFF2-40B4-BE49-F238E27FC236}">
                <a16:creationId xmlns:a16="http://schemas.microsoft.com/office/drawing/2014/main" id="{3A9D9FA5-99B4-490E-B429-AC1B2C4824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15000" y="1905000"/>
          <a:ext cx="871538" cy="56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64" name="Equation" r:id="rId27" imgW="444240" imgH="228600" progId="Equation.DSMT4">
                  <p:embed/>
                </p:oleObj>
              </mc:Choice>
              <mc:Fallback>
                <p:oleObj name="Equation" r:id="rId27" imgW="444240" imgH="228600" progId="Equation.DSMT4">
                  <p:embed/>
                  <p:pic>
                    <p:nvPicPr>
                      <p:cNvPr id="443424" name="Object 32">
                        <a:extLst>
                          <a:ext uri="{FF2B5EF4-FFF2-40B4-BE49-F238E27FC236}">
                            <a16:creationId xmlns:a16="http://schemas.microsoft.com/office/drawing/2014/main" id="{3A9D9FA5-99B4-490E-B429-AC1B2C4824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1905000"/>
                        <a:ext cx="871538" cy="569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43425" name="Group 33">
            <a:extLst>
              <a:ext uri="{FF2B5EF4-FFF2-40B4-BE49-F238E27FC236}">
                <a16:creationId xmlns:a16="http://schemas.microsoft.com/office/drawing/2014/main" id="{5218DE5B-1B16-49D5-BF79-2F1B72871074}"/>
              </a:ext>
            </a:extLst>
          </p:cNvPr>
          <p:cNvGrpSpPr>
            <a:grpSpLocks/>
          </p:cNvGrpSpPr>
          <p:nvPr/>
        </p:nvGrpSpPr>
        <p:grpSpPr bwMode="auto">
          <a:xfrm>
            <a:off x="4953000" y="2652713"/>
            <a:ext cx="2590800" cy="2767012"/>
            <a:chOff x="3120" y="1671"/>
            <a:chExt cx="1632" cy="1743"/>
          </a:xfrm>
        </p:grpSpPr>
        <p:graphicFrame>
          <p:nvGraphicFramePr>
            <p:cNvPr id="443426" name="Object 34">
              <a:extLst>
                <a:ext uri="{FF2B5EF4-FFF2-40B4-BE49-F238E27FC236}">
                  <a16:creationId xmlns:a16="http://schemas.microsoft.com/office/drawing/2014/main" id="{EDBE6890-41D3-46A2-80C5-EF9F30BC9A6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20" y="3052"/>
            <a:ext cx="220" cy="3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65" name="Equation" r:id="rId29" imgW="164880" imgH="228600" progId="Equation.DSMT4">
                    <p:embed/>
                  </p:oleObj>
                </mc:Choice>
                <mc:Fallback>
                  <p:oleObj name="Equation" r:id="rId29" imgW="164880" imgH="228600" progId="Equation.DSMT4">
                    <p:embed/>
                    <p:pic>
                      <p:nvPicPr>
                        <p:cNvPr id="443426" name="Object 34">
                          <a:extLst>
                            <a:ext uri="{FF2B5EF4-FFF2-40B4-BE49-F238E27FC236}">
                              <a16:creationId xmlns:a16="http://schemas.microsoft.com/office/drawing/2014/main" id="{EDBE6890-41D3-46A2-80C5-EF9F30BC9A6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20" y="3052"/>
                          <a:ext cx="220" cy="3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27" name="Object 35">
              <a:extLst>
                <a:ext uri="{FF2B5EF4-FFF2-40B4-BE49-F238E27FC236}">
                  <a16:creationId xmlns:a16="http://schemas.microsoft.com/office/drawing/2014/main" id="{55CC8714-3C67-4365-96BE-7AECDAACBE0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55" y="2246"/>
            <a:ext cx="199" cy="3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66" name="Equation" r:id="rId31" imgW="152280" imgH="228600" progId="Equation.DSMT4">
                    <p:embed/>
                  </p:oleObj>
                </mc:Choice>
                <mc:Fallback>
                  <p:oleObj name="Equation" r:id="rId31" imgW="152280" imgH="228600" progId="Equation.DSMT4">
                    <p:embed/>
                    <p:pic>
                      <p:nvPicPr>
                        <p:cNvPr id="443427" name="Object 35">
                          <a:extLst>
                            <a:ext uri="{FF2B5EF4-FFF2-40B4-BE49-F238E27FC236}">
                              <a16:creationId xmlns:a16="http://schemas.microsoft.com/office/drawing/2014/main" id="{55CC8714-3C67-4365-96BE-7AECDAACBE0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55" y="2246"/>
                          <a:ext cx="199" cy="3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28" name="Object 36">
              <a:extLst>
                <a:ext uri="{FF2B5EF4-FFF2-40B4-BE49-F238E27FC236}">
                  <a16:creationId xmlns:a16="http://schemas.microsoft.com/office/drawing/2014/main" id="{E6C87167-2A1A-40CB-9CB4-7F3476DE1DB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28" y="2150"/>
            <a:ext cx="234" cy="35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67" name="Equation" r:id="rId33" imgW="177480" imgH="228600" progId="Equation.DSMT4">
                    <p:embed/>
                  </p:oleObj>
                </mc:Choice>
                <mc:Fallback>
                  <p:oleObj name="Equation" r:id="rId33" imgW="177480" imgH="228600" progId="Equation.DSMT4">
                    <p:embed/>
                    <p:pic>
                      <p:nvPicPr>
                        <p:cNvPr id="443428" name="Object 36">
                          <a:extLst>
                            <a:ext uri="{FF2B5EF4-FFF2-40B4-BE49-F238E27FC236}">
                              <a16:creationId xmlns:a16="http://schemas.microsoft.com/office/drawing/2014/main" id="{E6C87167-2A1A-40CB-9CB4-7F3476DE1DB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28" y="2150"/>
                          <a:ext cx="234" cy="35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29" name="Object 37">
              <a:extLst>
                <a:ext uri="{FF2B5EF4-FFF2-40B4-BE49-F238E27FC236}">
                  <a16:creationId xmlns:a16="http://schemas.microsoft.com/office/drawing/2014/main" id="{CFBF716F-2B42-4F39-8BA2-7AFBB6785AF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55" y="1671"/>
            <a:ext cx="197" cy="3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68" name="Equation" r:id="rId35" imgW="152280" imgH="228600" progId="Equation.DSMT4">
                    <p:embed/>
                  </p:oleObj>
                </mc:Choice>
                <mc:Fallback>
                  <p:oleObj name="Equation" r:id="rId35" imgW="152280" imgH="228600" progId="Equation.DSMT4">
                    <p:embed/>
                    <p:pic>
                      <p:nvPicPr>
                        <p:cNvPr id="443429" name="Object 37">
                          <a:extLst>
                            <a:ext uri="{FF2B5EF4-FFF2-40B4-BE49-F238E27FC236}">
                              <a16:creationId xmlns:a16="http://schemas.microsoft.com/office/drawing/2014/main" id="{CFBF716F-2B42-4F39-8BA2-7AFBB6785AF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55" y="1671"/>
                          <a:ext cx="197" cy="3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30" name="Object 38">
              <a:extLst>
                <a:ext uri="{FF2B5EF4-FFF2-40B4-BE49-F238E27FC236}">
                  <a16:creationId xmlns:a16="http://schemas.microsoft.com/office/drawing/2014/main" id="{C55EE9A1-F6A0-4767-BEA6-B1E713A4DC6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36" y="2256"/>
            <a:ext cx="202" cy="3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69" name="Equation" r:id="rId37" imgW="152280" imgH="228600" progId="Equation.DSMT4">
                    <p:embed/>
                  </p:oleObj>
                </mc:Choice>
                <mc:Fallback>
                  <p:oleObj name="Equation" r:id="rId37" imgW="152280" imgH="228600" progId="Equation.DSMT4">
                    <p:embed/>
                    <p:pic>
                      <p:nvPicPr>
                        <p:cNvPr id="443430" name="Object 38">
                          <a:extLst>
                            <a:ext uri="{FF2B5EF4-FFF2-40B4-BE49-F238E27FC236}">
                              <a16:creationId xmlns:a16="http://schemas.microsoft.com/office/drawing/2014/main" id="{C55EE9A1-F6A0-4767-BEA6-B1E713A4DC6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36" y="2256"/>
                          <a:ext cx="202" cy="3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43431" name="Group 39">
            <a:extLst>
              <a:ext uri="{FF2B5EF4-FFF2-40B4-BE49-F238E27FC236}">
                <a16:creationId xmlns:a16="http://schemas.microsoft.com/office/drawing/2014/main" id="{E6B1A16D-1AC1-446F-87F3-3A6CACDF1D0F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3243263"/>
            <a:ext cx="1949450" cy="617537"/>
            <a:chOff x="624" y="2040"/>
            <a:chExt cx="1228" cy="389"/>
          </a:xfrm>
        </p:grpSpPr>
        <p:graphicFrame>
          <p:nvGraphicFramePr>
            <p:cNvPr id="443432" name="Object 40">
              <a:extLst>
                <a:ext uri="{FF2B5EF4-FFF2-40B4-BE49-F238E27FC236}">
                  <a16:creationId xmlns:a16="http://schemas.microsoft.com/office/drawing/2014/main" id="{9176CF3B-54E1-45BF-B002-FC92D394BF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24" y="2040"/>
            <a:ext cx="244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0" name="Equation" r:id="rId39" imgW="164880" imgH="228600" progId="Equation.DSMT4">
                    <p:embed/>
                  </p:oleObj>
                </mc:Choice>
                <mc:Fallback>
                  <p:oleObj name="Equation" r:id="rId39" imgW="164880" imgH="228600" progId="Equation.DSMT4">
                    <p:embed/>
                    <p:pic>
                      <p:nvPicPr>
                        <p:cNvPr id="443432" name="Object 40">
                          <a:extLst>
                            <a:ext uri="{FF2B5EF4-FFF2-40B4-BE49-F238E27FC236}">
                              <a16:creationId xmlns:a16="http://schemas.microsoft.com/office/drawing/2014/main" id="{9176CF3B-54E1-45BF-B002-FC92D394BF9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24" y="2040"/>
                          <a:ext cx="244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33" name="Object 41">
              <a:extLst>
                <a:ext uri="{FF2B5EF4-FFF2-40B4-BE49-F238E27FC236}">
                  <a16:creationId xmlns:a16="http://schemas.microsoft.com/office/drawing/2014/main" id="{EAAB0685-53A4-46CC-9811-52E4F50051C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64" y="2064"/>
            <a:ext cx="222" cy="3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1" name="Equation" r:id="rId41" imgW="152280" imgH="228600" progId="Equation.DSMT4">
                    <p:embed/>
                  </p:oleObj>
                </mc:Choice>
                <mc:Fallback>
                  <p:oleObj name="Equation" r:id="rId41" imgW="152280" imgH="228600" progId="Equation.DSMT4">
                    <p:embed/>
                    <p:pic>
                      <p:nvPicPr>
                        <p:cNvPr id="443433" name="Object 41">
                          <a:extLst>
                            <a:ext uri="{FF2B5EF4-FFF2-40B4-BE49-F238E27FC236}">
                              <a16:creationId xmlns:a16="http://schemas.microsoft.com/office/drawing/2014/main" id="{EAAB0685-53A4-46CC-9811-52E4F50051C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4" y="2064"/>
                          <a:ext cx="222" cy="3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34" name="Object 42">
              <a:extLst>
                <a:ext uri="{FF2B5EF4-FFF2-40B4-BE49-F238E27FC236}">
                  <a16:creationId xmlns:a16="http://schemas.microsoft.com/office/drawing/2014/main" id="{9A25759B-900D-46A0-8102-612875E0F37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92" y="2064"/>
            <a:ext cx="261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2" name="Equation" r:id="rId43" imgW="177480" imgH="228600" progId="Equation.DSMT4">
                    <p:embed/>
                  </p:oleObj>
                </mc:Choice>
                <mc:Fallback>
                  <p:oleObj name="Equation" r:id="rId43" imgW="177480" imgH="228600" progId="Equation.DSMT4">
                    <p:embed/>
                    <p:pic>
                      <p:nvPicPr>
                        <p:cNvPr id="443434" name="Object 42">
                          <a:extLst>
                            <a:ext uri="{FF2B5EF4-FFF2-40B4-BE49-F238E27FC236}">
                              <a16:creationId xmlns:a16="http://schemas.microsoft.com/office/drawing/2014/main" id="{9A25759B-900D-46A0-8102-612875E0F37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92" y="2064"/>
                          <a:ext cx="261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35" name="Object 43">
              <a:extLst>
                <a:ext uri="{FF2B5EF4-FFF2-40B4-BE49-F238E27FC236}">
                  <a16:creationId xmlns:a16="http://schemas.microsoft.com/office/drawing/2014/main" id="{9DC57860-DCE3-4AEA-83C8-FC97DBA524D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32" y="2054"/>
            <a:ext cx="220" cy="3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3" name="Equation" r:id="rId45" imgW="152280" imgH="228600" progId="Equation.DSMT4">
                    <p:embed/>
                  </p:oleObj>
                </mc:Choice>
                <mc:Fallback>
                  <p:oleObj name="Equation" r:id="rId45" imgW="152280" imgH="228600" progId="Equation.DSMT4">
                    <p:embed/>
                    <p:pic>
                      <p:nvPicPr>
                        <p:cNvPr id="443435" name="Object 43">
                          <a:extLst>
                            <a:ext uri="{FF2B5EF4-FFF2-40B4-BE49-F238E27FC236}">
                              <a16:creationId xmlns:a16="http://schemas.microsoft.com/office/drawing/2014/main" id="{9DC57860-DCE3-4AEA-83C8-FC97DBA524D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2" y="2054"/>
                          <a:ext cx="220" cy="3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36" name="Object 44">
              <a:extLst>
                <a:ext uri="{FF2B5EF4-FFF2-40B4-BE49-F238E27FC236}">
                  <a16:creationId xmlns:a16="http://schemas.microsoft.com/office/drawing/2014/main" id="{370FB184-A05C-463A-9B3F-B5BC5E99D76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52" y="2064"/>
            <a:ext cx="227" cy="36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4" name="Equation" r:id="rId47" imgW="152280" imgH="228600" progId="Equation.DSMT4">
                    <p:embed/>
                  </p:oleObj>
                </mc:Choice>
                <mc:Fallback>
                  <p:oleObj name="Equation" r:id="rId47" imgW="152280" imgH="228600" progId="Equation.DSMT4">
                    <p:embed/>
                    <p:pic>
                      <p:nvPicPr>
                        <p:cNvPr id="443436" name="Object 44">
                          <a:extLst>
                            <a:ext uri="{FF2B5EF4-FFF2-40B4-BE49-F238E27FC236}">
                              <a16:creationId xmlns:a16="http://schemas.microsoft.com/office/drawing/2014/main" id="{370FB184-A05C-463A-9B3F-B5BC5E99D76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2" y="2064"/>
                          <a:ext cx="227" cy="36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43437" name="Line 45">
            <a:extLst>
              <a:ext uri="{FF2B5EF4-FFF2-40B4-BE49-F238E27FC236}">
                <a16:creationId xmlns:a16="http://schemas.microsoft.com/office/drawing/2014/main" id="{8F26DF17-DB62-4388-9D5C-6C2A8361CA31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8563" y="4229100"/>
            <a:ext cx="1916112" cy="0"/>
          </a:xfrm>
          <a:prstGeom prst="line">
            <a:avLst/>
          </a:pr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43438" name="Group 46">
            <a:extLst>
              <a:ext uri="{FF2B5EF4-FFF2-40B4-BE49-F238E27FC236}">
                <a16:creationId xmlns:a16="http://schemas.microsoft.com/office/drawing/2014/main" id="{9E00E094-9DB2-4D14-8C14-0415A2E64D3D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3751263"/>
            <a:ext cx="2362200" cy="541337"/>
            <a:chOff x="576" y="2352"/>
            <a:chExt cx="1488" cy="341"/>
          </a:xfrm>
        </p:grpSpPr>
        <p:graphicFrame>
          <p:nvGraphicFramePr>
            <p:cNvPr id="443439" name="Object 47">
              <a:extLst>
                <a:ext uri="{FF2B5EF4-FFF2-40B4-BE49-F238E27FC236}">
                  <a16:creationId xmlns:a16="http://schemas.microsoft.com/office/drawing/2014/main" id="{D697485E-B111-479A-8ABA-4B1E4C416D5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66" y="2352"/>
            <a:ext cx="221" cy="33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5" name="Equation" r:id="rId49" imgW="152280" imgH="215640" progId="Equation.DSMT4">
                    <p:embed/>
                  </p:oleObj>
                </mc:Choice>
                <mc:Fallback>
                  <p:oleObj name="Equation" r:id="rId49" imgW="152280" imgH="215640" progId="Equation.DSMT4">
                    <p:embed/>
                    <p:pic>
                      <p:nvPicPr>
                        <p:cNvPr id="443439" name="Object 47">
                          <a:extLst>
                            <a:ext uri="{FF2B5EF4-FFF2-40B4-BE49-F238E27FC236}">
                              <a16:creationId xmlns:a16="http://schemas.microsoft.com/office/drawing/2014/main" id="{D697485E-B111-479A-8ABA-4B1E4C416D5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66" y="2352"/>
                          <a:ext cx="221" cy="33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40" name="Object 48">
              <a:extLst>
                <a:ext uri="{FF2B5EF4-FFF2-40B4-BE49-F238E27FC236}">
                  <a16:creationId xmlns:a16="http://schemas.microsoft.com/office/drawing/2014/main" id="{A2AE01E5-AB14-4157-9361-BAB23634792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6" y="2352"/>
            <a:ext cx="238" cy="3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6" name="Equation" r:id="rId51" imgW="164880" imgH="215640" progId="Equation.DSMT4">
                    <p:embed/>
                  </p:oleObj>
                </mc:Choice>
                <mc:Fallback>
                  <p:oleObj name="Equation" r:id="rId51" imgW="164880" imgH="215640" progId="Equation.DSMT4">
                    <p:embed/>
                    <p:pic>
                      <p:nvPicPr>
                        <p:cNvPr id="443440" name="Object 48">
                          <a:extLst>
                            <a:ext uri="{FF2B5EF4-FFF2-40B4-BE49-F238E27FC236}">
                              <a16:creationId xmlns:a16="http://schemas.microsoft.com/office/drawing/2014/main" id="{A2AE01E5-AB14-4157-9361-BAB23634792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6" y="2352"/>
                          <a:ext cx="238" cy="3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41" name="Object 49">
              <a:extLst>
                <a:ext uri="{FF2B5EF4-FFF2-40B4-BE49-F238E27FC236}">
                  <a16:creationId xmlns:a16="http://schemas.microsoft.com/office/drawing/2014/main" id="{7339F5F8-06A1-4F72-8C9D-599B08389CD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33" y="2352"/>
            <a:ext cx="223" cy="34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7" name="Equation" r:id="rId53" imgW="152280" imgH="215640" progId="Equation.DSMT4">
                    <p:embed/>
                  </p:oleObj>
                </mc:Choice>
                <mc:Fallback>
                  <p:oleObj name="Equation" r:id="rId53" imgW="152280" imgH="215640" progId="Equation.DSMT4">
                    <p:embed/>
                    <p:pic>
                      <p:nvPicPr>
                        <p:cNvPr id="443441" name="Object 49">
                          <a:extLst>
                            <a:ext uri="{FF2B5EF4-FFF2-40B4-BE49-F238E27FC236}">
                              <a16:creationId xmlns:a16="http://schemas.microsoft.com/office/drawing/2014/main" id="{7339F5F8-06A1-4F72-8C9D-599B08389CD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33" y="2352"/>
                          <a:ext cx="223" cy="34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42" name="Object 50">
              <a:extLst>
                <a:ext uri="{FF2B5EF4-FFF2-40B4-BE49-F238E27FC236}">
                  <a16:creationId xmlns:a16="http://schemas.microsoft.com/office/drawing/2014/main" id="{7314B7DF-20DF-498B-9875-2DD6B6EE2A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6" y="2352"/>
            <a:ext cx="262" cy="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8" name="Equation" r:id="rId55" imgW="177480" imgH="215640" progId="Equation.DSMT4">
                    <p:embed/>
                  </p:oleObj>
                </mc:Choice>
                <mc:Fallback>
                  <p:oleObj name="Equation" r:id="rId55" imgW="177480" imgH="215640" progId="Equation.DSMT4">
                    <p:embed/>
                    <p:pic>
                      <p:nvPicPr>
                        <p:cNvPr id="443442" name="Object 50">
                          <a:extLst>
                            <a:ext uri="{FF2B5EF4-FFF2-40B4-BE49-F238E27FC236}">
                              <a16:creationId xmlns:a16="http://schemas.microsoft.com/office/drawing/2014/main" id="{7314B7DF-20DF-498B-9875-2DD6B6EE2A5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6" y="2352"/>
                          <a:ext cx="262" cy="3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43" name="Object 51">
              <a:extLst>
                <a:ext uri="{FF2B5EF4-FFF2-40B4-BE49-F238E27FC236}">
                  <a16:creationId xmlns:a16="http://schemas.microsoft.com/office/drawing/2014/main" id="{B4E9FDCF-C105-4406-8C41-0C6A1003850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44" y="2352"/>
            <a:ext cx="220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79" name="Equation" r:id="rId57" imgW="152280" imgH="215640" progId="Equation.DSMT4">
                    <p:embed/>
                  </p:oleObj>
                </mc:Choice>
                <mc:Fallback>
                  <p:oleObj name="Equation" r:id="rId57" imgW="152280" imgH="215640" progId="Equation.DSMT4">
                    <p:embed/>
                    <p:pic>
                      <p:nvPicPr>
                        <p:cNvPr id="443443" name="Object 51">
                          <a:extLst>
                            <a:ext uri="{FF2B5EF4-FFF2-40B4-BE49-F238E27FC236}">
                              <a16:creationId xmlns:a16="http://schemas.microsoft.com/office/drawing/2014/main" id="{B4E9FDCF-C105-4406-8C41-0C6A1003850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44" y="2352"/>
                          <a:ext cx="220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43444" name="Group 52">
            <a:extLst>
              <a:ext uri="{FF2B5EF4-FFF2-40B4-BE49-F238E27FC236}">
                <a16:creationId xmlns:a16="http://schemas.microsoft.com/office/drawing/2014/main" id="{8D777F94-6450-4D14-B653-764076957BD3}"/>
              </a:ext>
            </a:extLst>
          </p:cNvPr>
          <p:cNvGrpSpPr>
            <a:grpSpLocks/>
          </p:cNvGrpSpPr>
          <p:nvPr/>
        </p:nvGrpSpPr>
        <p:grpSpPr bwMode="auto">
          <a:xfrm>
            <a:off x="4745038" y="3325813"/>
            <a:ext cx="2706687" cy="1609725"/>
            <a:chOff x="2989" y="2095"/>
            <a:chExt cx="1705" cy="1014"/>
          </a:xfrm>
        </p:grpSpPr>
        <p:sp>
          <p:nvSpPr>
            <p:cNvPr id="443445" name="Freeform 53">
              <a:extLst>
                <a:ext uri="{FF2B5EF4-FFF2-40B4-BE49-F238E27FC236}">
                  <a16:creationId xmlns:a16="http://schemas.microsoft.com/office/drawing/2014/main" id="{001304EF-7F9A-4E4E-A043-CB927FF1E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9" y="2658"/>
              <a:ext cx="596" cy="451"/>
            </a:xfrm>
            <a:custGeom>
              <a:avLst/>
              <a:gdLst>
                <a:gd name="T0" fmla="*/ 0 w 1907"/>
                <a:gd name="T1" fmla="*/ 1248 h 1248"/>
                <a:gd name="T2" fmla="*/ 1155 w 1907"/>
                <a:gd name="T3" fmla="*/ 624 h 1248"/>
                <a:gd name="T4" fmla="*/ 1785 w 1907"/>
                <a:gd name="T5" fmla="*/ 156 h 1248"/>
                <a:gd name="T6" fmla="*/ 1890 w 1907"/>
                <a:gd name="T7" fmla="*/ 0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7" h="1248">
                  <a:moveTo>
                    <a:pt x="0" y="1248"/>
                  </a:moveTo>
                  <a:cubicBezTo>
                    <a:pt x="428" y="1027"/>
                    <a:pt x="857" y="806"/>
                    <a:pt x="1155" y="624"/>
                  </a:cubicBezTo>
                  <a:cubicBezTo>
                    <a:pt x="1453" y="442"/>
                    <a:pt x="1663" y="260"/>
                    <a:pt x="1785" y="156"/>
                  </a:cubicBezTo>
                  <a:cubicBezTo>
                    <a:pt x="1907" y="52"/>
                    <a:pt x="1873" y="26"/>
                    <a:pt x="1890" y="0"/>
                  </a:cubicBezTo>
                </a:path>
              </a:pathLst>
            </a:cu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46" name="Line 54">
              <a:extLst>
                <a:ext uri="{FF2B5EF4-FFF2-40B4-BE49-F238E27FC236}">
                  <a16:creationId xmlns:a16="http://schemas.microsoft.com/office/drawing/2014/main" id="{760D5726-35B6-4865-ABED-BB05A4D18E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0" y="2658"/>
              <a:ext cx="721" cy="0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47" name="Line 55">
              <a:extLst>
                <a:ext uri="{FF2B5EF4-FFF2-40B4-BE49-F238E27FC236}">
                  <a16:creationId xmlns:a16="http://schemas.microsoft.com/office/drawing/2014/main" id="{A7A5FAD3-385B-4C10-A967-399CD955C2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1" y="2095"/>
              <a:ext cx="393" cy="563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43448" name="Group 56">
            <a:extLst>
              <a:ext uri="{FF2B5EF4-FFF2-40B4-BE49-F238E27FC236}">
                <a16:creationId xmlns:a16="http://schemas.microsoft.com/office/drawing/2014/main" id="{0A5C88CF-BF87-4362-A0FF-D384AE117C79}"/>
              </a:ext>
            </a:extLst>
          </p:cNvPr>
          <p:cNvGrpSpPr>
            <a:grpSpLocks/>
          </p:cNvGrpSpPr>
          <p:nvPr/>
        </p:nvGrpSpPr>
        <p:grpSpPr bwMode="auto">
          <a:xfrm>
            <a:off x="4724400" y="2971800"/>
            <a:ext cx="3048000" cy="2438400"/>
            <a:chOff x="2976" y="1872"/>
            <a:chExt cx="1920" cy="1536"/>
          </a:xfrm>
        </p:grpSpPr>
        <p:graphicFrame>
          <p:nvGraphicFramePr>
            <p:cNvPr id="443449" name="Object 57">
              <a:extLst>
                <a:ext uri="{FF2B5EF4-FFF2-40B4-BE49-F238E27FC236}">
                  <a16:creationId xmlns:a16="http://schemas.microsoft.com/office/drawing/2014/main" id="{461CCE2D-9F77-4383-8255-C00056B0498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84" y="2545"/>
            <a:ext cx="199" cy="3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0" name="Equation" r:id="rId59" imgW="152280" imgH="215640" progId="Equation.DSMT4">
                    <p:embed/>
                  </p:oleObj>
                </mc:Choice>
                <mc:Fallback>
                  <p:oleObj name="Equation" r:id="rId59" imgW="152280" imgH="215640" progId="Equation.DSMT4">
                    <p:embed/>
                    <p:pic>
                      <p:nvPicPr>
                        <p:cNvPr id="443449" name="Object 57">
                          <a:extLst>
                            <a:ext uri="{FF2B5EF4-FFF2-40B4-BE49-F238E27FC236}">
                              <a16:creationId xmlns:a16="http://schemas.microsoft.com/office/drawing/2014/main" id="{461CCE2D-9F77-4383-8255-C00056B0498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4" y="2545"/>
                          <a:ext cx="199" cy="33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0" name="Object 58">
              <a:extLst>
                <a:ext uri="{FF2B5EF4-FFF2-40B4-BE49-F238E27FC236}">
                  <a16:creationId xmlns:a16="http://schemas.microsoft.com/office/drawing/2014/main" id="{7FEFB952-8295-477D-B6CE-F0BF9443894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76" y="3066"/>
            <a:ext cx="218" cy="34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1" name="Equation" r:id="rId61" imgW="164880" imgH="215640" progId="Equation.DSMT4">
                    <p:embed/>
                  </p:oleObj>
                </mc:Choice>
                <mc:Fallback>
                  <p:oleObj name="Equation" r:id="rId61" imgW="164880" imgH="215640" progId="Equation.DSMT4">
                    <p:embed/>
                    <p:pic>
                      <p:nvPicPr>
                        <p:cNvPr id="443450" name="Object 58">
                          <a:extLst>
                            <a:ext uri="{FF2B5EF4-FFF2-40B4-BE49-F238E27FC236}">
                              <a16:creationId xmlns:a16="http://schemas.microsoft.com/office/drawing/2014/main" id="{7FEFB952-8295-477D-B6CE-F0BF9443894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76" y="3066"/>
                          <a:ext cx="218" cy="34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1" name="Object 59">
              <a:extLst>
                <a:ext uri="{FF2B5EF4-FFF2-40B4-BE49-F238E27FC236}">
                  <a16:creationId xmlns:a16="http://schemas.microsoft.com/office/drawing/2014/main" id="{FC7405E6-53C2-4F5F-9B46-8D4AAE42BEB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68" y="2592"/>
            <a:ext cx="198" cy="3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2" name="Equation" r:id="rId63" imgW="152280" imgH="215640" progId="Equation.DSMT4">
                    <p:embed/>
                  </p:oleObj>
                </mc:Choice>
                <mc:Fallback>
                  <p:oleObj name="Equation" r:id="rId63" imgW="152280" imgH="215640" progId="Equation.DSMT4">
                    <p:embed/>
                    <p:pic>
                      <p:nvPicPr>
                        <p:cNvPr id="443451" name="Object 59">
                          <a:extLst>
                            <a:ext uri="{FF2B5EF4-FFF2-40B4-BE49-F238E27FC236}">
                              <a16:creationId xmlns:a16="http://schemas.microsoft.com/office/drawing/2014/main" id="{FC7405E6-53C2-4F5F-9B46-8D4AAE42BEB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68" y="2592"/>
                          <a:ext cx="198" cy="3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2" name="Object 60">
              <a:extLst>
                <a:ext uri="{FF2B5EF4-FFF2-40B4-BE49-F238E27FC236}">
                  <a16:creationId xmlns:a16="http://schemas.microsoft.com/office/drawing/2014/main" id="{7D649D2B-393A-4F62-BE73-5DBF0B0B485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248" y="2352"/>
            <a:ext cx="237" cy="33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3" name="Equation" r:id="rId65" imgW="177480" imgH="215640" progId="Equation.DSMT4">
                    <p:embed/>
                  </p:oleObj>
                </mc:Choice>
                <mc:Fallback>
                  <p:oleObj name="Equation" r:id="rId65" imgW="177480" imgH="215640" progId="Equation.DSMT4">
                    <p:embed/>
                    <p:pic>
                      <p:nvPicPr>
                        <p:cNvPr id="443452" name="Object 60">
                          <a:extLst>
                            <a:ext uri="{FF2B5EF4-FFF2-40B4-BE49-F238E27FC236}">
                              <a16:creationId xmlns:a16="http://schemas.microsoft.com/office/drawing/2014/main" id="{7D649D2B-393A-4F62-BE73-5DBF0B0B485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248" y="2352"/>
                          <a:ext cx="237" cy="33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3" name="Object 61">
              <a:extLst>
                <a:ext uri="{FF2B5EF4-FFF2-40B4-BE49-F238E27FC236}">
                  <a16:creationId xmlns:a16="http://schemas.microsoft.com/office/drawing/2014/main" id="{6304F439-D81B-4862-B18C-7390E65039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696" y="1872"/>
            <a:ext cx="200" cy="34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4" name="Equation" r:id="rId67" imgW="152280" imgH="215640" progId="Equation.DSMT4">
                    <p:embed/>
                  </p:oleObj>
                </mc:Choice>
                <mc:Fallback>
                  <p:oleObj name="Equation" r:id="rId67" imgW="152280" imgH="215640" progId="Equation.DSMT4">
                    <p:embed/>
                    <p:pic>
                      <p:nvPicPr>
                        <p:cNvPr id="443453" name="Object 61">
                          <a:extLst>
                            <a:ext uri="{FF2B5EF4-FFF2-40B4-BE49-F238E27FC236}">
                              <a16:creationId xmlns:a16="http://schemas.microsoft.com/office/drawing/2014/main" id="{6304F439-D81B-4862-B18C-7390E650395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96" y="1872"/>
                          <a:ext cx="200" cy="34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43454" name="Line 62">
            <a:extLst>
              <a:ext uri="{FF2B5EF4-FFF2-40B4-BE49-F238E27FC236}">
                <a16:creationId xmlns:a16="http://schemas.microsoft.com/office/drawing/2014/main" id="{7B2A8047-9BE8-4F0A-A105-21DFA20A40B3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8563" y="4932363"/>
            <a:ext cx="2652712" cy="0"/>
          </a:xfrm>
          <a:prstGeom prst="line">
            <a:avLst/>
          </a:prstGeom>
          <a:noFill/>
          <a:ln w="25400">
            <a:solidFill>
              <a:srgbClr val="99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43455" name="Group 63">
            <a:extLst>
              <a:ext uri="{FF2B5EF4-FFF2-40B4-BE49-F238E27FC236}">
                <a16:creationId xmlns:a16="http://schemas.microsoft.com/office/drawing/2014/main" id="{BC6C4668-4814-4347-AD93-DEF7869151E8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4495800"/>
            <a:ext cx="3124200" cy="546100"/>
            <a:chOff x="576" y="2832"/>
            <a:chExt cx="1968" cy="344"/>
          </a:xfrm>
        </p:grpSpPr>
        <p:graphicFrame>
          <p:nvGraphicFramePr>
            <p:cNvPr id="443456" name="Object 64">
              <a:extLst>
                <a:ext uri="{FF2B5EF4-FFF2-40B4-BE49-F238E27FC236}">
                  <a16:creationId xmlns:a16="http://schemas.microsoft.com/office/drawing/2014/main" id="{27AE66D6-1BC6-44CC-800E-F0DB5CABAF9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40" y="2832"/>
            <a:ext cx="209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5" name="Equation" r:id="rId69" imgW="139680" imgH="215640" progId="Equation.DSMT4">
                    <p:embed/>
                  </p:oleObj>
                </mc:Choice>
                <mc:Fallback>
                  <p:oleObj name="Equation" r:id="rId69" imgW="139680" imgH="215640" progId="Equation.DSMT4">
                    <p:embed/>
                    <p:pic>
                      <p:nvPicPr>
                        <p:cNvPr id="443456" name="Object 64">
                          <a:extLst>
                            <a:ext uri="{FF2B5EF4-FFF2-40B4-BE49-F238E27FC236}">
                              <a16:creationId xmlns:a16="http://schemas.microsoft.com/office/drawing/2014/main" id="{27AE66D6-1BC6-44CC-800E-F0DB5CABAF9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40" y="2832"/>
                          <a:ext cx="209" cy="3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7" name="Object 65">
              <a:extLst>
                <a:ext uri="{FF2B5EF4-FFF2-40B4-BE49-F238E27FC236}">
                  <a16:creationId xmlns:a16="http://schemas.microsoft.com/office/drawing/2014/main" id="{66C5CB96-D053-4B2A-A3AE-93E973363FB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6" y="2832"/>
            <a:ext cx="224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6" name="Equation" r:id="rId71" imgW="152280" imgH="215640" progId="Equation.DSMT4">
                    <p:embed/>
                  </p:oleObj>
                </mc:Choice>
                <mc:Fallback>
                  <p:oleObj name="Equation" r:id="rId71" imgW="152280" imgH="215640" progId="Equation.DSMT4">
                    <p:embed/>
                    <p:pic>
                      <p:nvPicPr>
                        <p:cNvPr id="443457" name="Object 65">
                          <a:extLst>
                            <a:ext uri="{FF2B5EF4-FFF2-40B4-BE49-F238E27FC236}">
                              <a16:creationId xmlns:a16="http://schemas.microsoft.com/office/drawing/2014/main" id="{66C5CB96-D053-4B2A-A3AE-93E973363FB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6" y="2832"/>
                          <a:ext cx="224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8" name="Object 66">
              <a:extLst>
                <a:ext uri="{FF2B5EF4-FFF2-40B4-BE49-F238E27FC236}">
                  <a16:creationId xmlns:a16="http://schemas.microsoft.com/office/drawing/2014/main" id="{76C9032F-48F4-46A5-9500-0C762217FBF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68" y="2832"/>
            <a:ext cx="209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7" name="Equation" r:id="rId73" imgW="139680" imgH="215640" progId="Equation.DSMT4">
                    <p:embed/>
                  </p:oleObj>
                </mc:Choice>
                <mc:Fallback>
                  <p:oleObj name="Equation" r:id="rId73" imgW="139680" imgH="215640" progId="Equation.DSMT4">
                    <p:embed/>
                    <p:pic>
                      <p:nvPicPr>
                        <p:cNvPr id="443458" name="Object 66">
                          <a:extLst>
                            <a:ext uri="{FF2B5EF4-FFF2-40B4-BE49-F238E27FC236}">
                              <a16:creationId xmlns:a16="http://schemas.microsoft.com/office/drawing/2014/main" id="{76C9032F-48F4-46A5-9500-0C762217FBF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68" y="2832"/>
                          <a:ext cx="209" cy="3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59" name="Object 67">
              <a:extLst>
                <a:ext uri="{FF2B5EF4-FFF2-40B4-BE49-F238E27FC236}">
                  <a16:creationId xmlns:a16="http://schemas.microsoft.com/office/drawing/2014/main" id="{17CCB0AD-939B-4BF7-BB6A-182F1B3C675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046" y="2832"/>
            <a:ext cx="245" cy="3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8" name="公式" r:id="rId75" imgW="164880" imgH="215640" progId="Equation.3">
                    <p:embed/>
                  </p:oleObj>
                </mc:Choice>
                <mc:Fallback>
                  <p:oleObj name="公式" r:id="rId75" imgW="164880" imgH="215640" progId="Equation.3">
                    <p:embed/>
                    <p:pic>
                      <p:nvPicPr>
                        <p:cNvPr id="443459" name="Object 67">
                          <a:extLst>
                            <a:ext uri="{FF2B5EF4-FFF2-40B4-BE49-F238E27FC236}">
                              <a16:creationId xmlns:a16="http://schemas.microsoft.com/office/drawing/2014/main" id="{17CCB0AD-939B-4BF7-BB6A-182F1B3C675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46" y="2832"/>
                          <a:ext cx="245" cy="3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60" name="Object 68">
              <a:extLst>
                <a:ext uri="{FF2B5EF4-FFF2-40B4-BE49-F238E27FC236}">
                  <a16:creationId xmlns:a16="http://schemas.microsoft.com/office/drawing/2014/main" id="{72BCCA0F-888A-427F-A240-95D789D87C3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38" y="2832"/>
            <a:ext cx="206" cy="3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89" name="公式" r:id="rId77" imgW="139680" imgH="215640" progId="Equation.3">
                    <p:embed/>
                  </p:oleObj>
                </mc:Choice>
                <mc:Fallback>
                  <p:oleObj name="公式" r:id="rId77" imgW="139680" imgH="215640" progId="Equation.3">
                    <p:embed/>
                    <p:pic>
                      <p:nvPicPr>
                        <p:cNvPr id="443460" name="Object 68">
                          <a:extLst>
                            <a:ext uri="{FF2B5EF4-FFF2-40B4-BE49-F238E27FC236}">
                              <a16:creationId xmlns:a16="http://schemas.microsoft.com/office/drawing/2014/main" id="{72BCCA0F-888A-427F-A240-95D789D87C3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38" y="2832"/>
                          <a:ext cx="206" cy="3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43461" name="Group 69">
            <a:extLst>
              <a:ext uri="{FF2B5EF4-FFF2-40B4-BE49-F238E27FC236}">
                <a16:creationId xmlns:a16="http://schemas.microsoft.com/office/drawing/2014/main" id="{CE6BB073-84F3-409E-8F34-9F8DA28AC285}"/>
              </a:ext>
            </a:extLst>
          </p:cNvPr>
          <p:cNvGrpSpPr>
            <a:grpSpLocks/>
          </p:cNvGrpSpPr>
          <p:nvPr/>
        </p:nvGrpSpPr>
        <p:grpSpPr bwMode="auto">
          <a:xfrm>
            <a:off x="4745038" y="3771900"/>
            <a:ext cx="2967037" cy="1163638"/>
            <a:chOff x="2989" y="2376"/>
            <a:chExt cx="1869" cy="733"/>
          </a:xfrm>
        </p:grpSpPr>
        <p:sp>
          <p:nvSpPr>
            <p:cNvPr id="443462" name="Line 70">
              <a:extLst>
                <a:ext uri="{FF2B5EF4-FFF2-40B4-BE49-F238E27FC236}">
                  <a16:creationId xmlns:a16="http://schemas.microsoft.com/office/drawing/2014/main" id="{DD48D93F-208B-4DFF-8EA2-9F2709EE3C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48" y="2884"/>
              <a:ext cx="1050" cy="0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63" name="Line 71">
              <a:extLst>
                <a:ext uri="{FF2B5EF4-FFF2-40B4-BE49-F238E27FC236}">
                  <a16:creationId xmlns:a16="http://schemas.microsoft.com/office/drawing/2014/main" id="{82561EC3-475F-4629-BCCC-7F51992616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98" y="2376"/>
              <a:ext cx="360" cy="508"/>
            </a:xfrm>
            <a:prstGeom prst="line">
              <a:avLst/>
            </a:pr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64" name="Freeform 72">
              <a:extLst>
                <a:ext uri="{FF2B5EF4-FFF2-40B4-BE49-F238E27FC236}">
                  <a16:creationId xmlns:a16="http://schemas.microsoft.com/office/drawing/2014/main" id="{1565D8D5-3853-494B-8116-29770584C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9" y="2884"/>
              <a:ext cx="459" cy="225"/>
            </a:xfrm>
            <a:custGeom>
              <a:avLst/>
              <a:gdLst>
                <a:gd name="T0" fmla="*/ 0 w 1470"/>
                <a:gd name="T1" fmla="*/ 624 h 624"/>
                <a:gd name="T2" fmla="*/ 840 w 1470"/>
                <a:gd name="T3" fmla="*/ 312 h 624"/>
                <a:gd name="T4" fmla="*/ 1470 w 1470"/>
                <a:gd name="T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70" h="624">
                  <a:moveTo>
                    <a:pt x="0" y="624"/>
                  </a:moveTo>
                  <a:cubicBezTo>
                    <a:pt x="297" y="520"/>
                    <a:pt x="595" y="416"/>
                    <a:pt x="840" y="312"/>
                  </a:cubicBezTo>
                  <a:cubicBezTo>
                    <a:pt x="1085" y="208"/>
                    <a:pt x="1365" y="52"/>
                    <a:pt x="1470" y="0"/>
                  </a:cubicBezTo>
                </a:path>
              </a:pathLst>
            </a:custGeom>
            <a:noFill/>
            <a:ln w="25400">
              <a:solidFill>
                <a:srgbClr val="99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43465" name="Group 73">
            <a:extLst>
              <a:ext uri="{FF2B5EF4-FFF2-40B4-BE49-F238E27FC236}">
                <a16:creationId xmlns:a16="http://schemas.microsoft.com/office/drawing/2014/main" id="{0E424211-C1DA-4498-A498-427854468A35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3352800"/>
            <a:ext cx="3657600" cy="2060575"/>
            <a:chOff x="2784" y="2112"/>
            <a:chExt cx="2304" cy="1298"/>
          </a:xfrm>
        </p:grpSpPr>
        <p:graphicFrame>
          <p:nvGraphicFramePr>
            <p:cNvPr id="443466" name="Object 74">
              <a:extLst>
                <a:ext uri="{FF2B5EF4-FFF2-40B4-BE49-F238E27FC236}">
                  <a16:creationId xmlns:a16="http://schemas.microsoft.com/office/drawing/2014/main" id="{02437127-58E0-47CD-85B9-F7CE7957BC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80" y="2784"/>
            <a:ext cx="182" cy="3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90" name="Equation" r:id="rId79" imgW="139680" imgH="215640" progId="Equation.DSMT4">
                    <p:embed/>
                  </p:oleObj>
                </mc:Choice>
                <mc:Fallback>
                  <p:oleObj name="Equation" r:id="rId79" imgW="139680" imgH="215640" progId="Equation.DSMT4">
                    <p:embed/>
                    <p:pic>
                      <p:nvPicPr>
                        <p:cNvPr id="443466" name="Object 74">
                          <a:extLst>
                            <a:ext uri="{FF2B5EF4-FFF2-40B4-BE49-F238E27FC236}">
                              <a16:creationId xmlns:a16="http://schemas.microsoft.com/office/drawing/2014/main" id="{02437127-58E0-47CD-85B9-F7CE7957BC5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80" y="2784"/>
                          <a:ext cx="182" cy="3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67" name="Object 75">
              <a:extLst>
                <a:ext uri="{FF2B5EF4-FFF2-40B4-BE49-F238E27FC236}">
                  <a16:creationId xmlns:a16="http://schemas.microsoft.com/office/drawing/2014/main" id="{09A21A43-34C7-4DEE-9D31-BF744D2A14A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84" y="3072"/>
            <a:ext cx="199" cy="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91" name="公式" r:id="rId81" imgW="152280" imgH="215640" progId="Equation.3">
                    <p:embed/>
                  </p:oleObj>
                </mc:Choice>
                <mc:Fallback>
                  <p:oleObj name="公式" r:id="rId81" imgW="152280" imgH="215640" progId="Equation.3">
                    <p:embed/>
                    <p:pic>
                      <p:nvPicPr>
                        <p:cNvPr id="443467" name="Object 75">
                          <a:extLst>
                            <a:ext uri="{FF2B5EF4-FFF2-40B4-BE49-F238E27FC236}">
                              <a16:creationId xmlns:a16="http://schemas.microsoft.com/office/drawing/2014/main" id="{09A21A43-34C7-4DEE-9D31-BF744D2A14A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4" y="3072"/>
                          <a:ext cx="199" cy="3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68" name="Object 76">
              <a:extLst>
                <a:ext uri="{FF2B5EF4-FFF2-40B4-BE49-F238E27FC236}">
                  <a16:creationId xmlns:a16="http://schemas.microsoft.com/office/drawing/2014/main" id="{A280CBF8-333D-4427-B4D6-7B8BF713278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56" y="2832"/>
            <a:ext cx="186" cy="3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92" name="公式" r:id="rId83" imgW="139680" imgH="215640" progId="Equation.3">
                    <p:embed/>
                  </p:oleObj>
                </mc:Choice>
                <mc:Fallback>
                  <p:oleObj name="公式" r:id="rId83" imgW="139680" imgH="215640" progId="Equation.3">
                    <p:embed/>
                    <p:pic>
                      <p:nvPicPr>
                        <p:cNvPr id="443468" name="Object 76">
                          <a:extLst>
                            <a:ext uri="{FF2B5EF4-FFF2-40B4-BE49-F238E27FC236}">
                              <a16:creationId xmlns:a16="http://schemas.microsoft.com/office/drawing/2014/main" id="{A280CBF8-333D-4427-B4D6-7B8BF713278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56" y="2832"/>
                          <a:ext cx="186" cy="3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69" name="Object 77">
              <a:extLst>
                <a:ext uri="{FF2B5EF4-FFF2-40B4-BE49-F238E27FC236}">
                  <a16:creationId xmlns:a16="http://schemas.microsoft.com/office/drawing/2014/main" id="{2D90DDD5-3285-41B9-A5AA-5D96FDDE91B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80" y="2635"/>
            <a:ext cx="220" cy="34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93" name="公式" r:id="rId85" imgW="164880" imgH="215640" progId="Equation.3">
                    <p:embed/>
                  </p:oleObj>
                </mc:Choice>
                <mc:Fallback>
                  <p:oleObj name="公式" r:id="rId85" imgW="164880" imgH="215640" progId="Equation.3">
                    <p:embed/>
                    <p:pic>
                      <p:nvPicPr>
                        <p:cNvPr id="443469" name="Object 77">
                          <a:extLst>
                            <a:ext uri="{FF2B5EF4-FFF2-40B4-BE49-F238E27FC236}">
                              <a16:creationId xmlns:a16="http://schemas.microsoft.com/office/drawing/2014/main" id="{2D90DDD5-3285-41B9-A5AA-5D96FDDE91B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80" y="2635"/>
                          <a:ext cx="220" cy="34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43470" name="Object 78">
              <a:extLst>
                <a:ext uri="{FF2B5EF4-FFF2-40B4-BE49-F238E27FC236}">
                  <a16:creationId xmlns:a16="http://schemas.microsoft.com/office/drawing/2014/main" id="{4DCE6B5E-AF9B-41C2-89EC-5FE2042B66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00" y="2112"/>
            <a:ext cx="188" cy="34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0394" name="公式" r:id="rId87" imgW="139680" imgH="215640" progId="Equation.3">
                    <p:embed/>
                  </p:oleObj>
                </mc:Choice>
                <mc:Fallback>
                  <p:oleObj name="公式" r:id="rId87" imgW="139680" imgH="215640" progId="Equation.3">
                    <p:embed/>
                    <p:pic>
                      <p:nvPicPr>
                        <p:cNvPr id="443470" name="Object 78">
                          <a:extLst>
                            <a:ext uri="{FF2B5EF4-FFF2-40B4-BE49-F238E27FC236}">
                              <a16:creationId xmlns:a16="http://schemas.microsoft.com/office/drawing/2014/main" id="{4DCE6B5E-AF9B-41C2-89EC-5FE2042B66B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00" y="2112"/>
                          <a:ext cx="188" cy="34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43471" name="Group 79">
            <a:extLst>
              <a:ext uri="{FF2B5EF4-FFF2-40B4-BE49-F238E27FC236}">
                <a16:creationId xmlns:a16="http://schemas.microsoft.com/office/drawing/2014/main" id="{CC6F8585-35E9-4433-B827-4F635AEF0CF9}"/>
              </a:ext>
            </a:extLst>
          </p:cNvPr>
          <p:cNvGrpSpPr>
            <a:grpSpLocks/>
          </p:cNvGrpSpPr>
          <p:nvPr/>
        </p:nvGrpSpPr>
        <p:grpSpPr bwMode="auto">
          <a:xfrm>
            <a:off x="954088" y="2209800"/>
            <a:ext cx="7123112" cy="3352800"/>
            <a:chOff x="601" y="1392"/>
            <a:chExt cx="4487" cy="2112"/>
          </a:xfrm>
        </p:grpSpPr>
        <p:sp>
          <p:nvSpPr>
            <p:cNvPr id="443472" name="Line 80">
              <a:extLst>
                <a:ext uri="{FF2B5EF4-FFF2-40B4-BE49-F238E27FC236}">
                  <a16:creationId xmlns:a16="http://schemas.microsoft.com/office/drawing/2014/main" id="{C3367D1F-2D48-41C9-ACDE-7E6159A8EE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01" y="1392"/>
              <a:ext cx="0" cy="21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73" name="Line 81">
              <a:extLst>
                <a:ext uri="{FF2B5EF4-FFF2-40B4-BE49-F238E27FC236}">
                  <a16:creationId xmlns:a16="http://schemas.microsoft.com/office/drawing/2014/main" id="{CE5FA02A-CF9B-4717-AA5F-2EFE13C73D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1" y="3500"/>
              <a:ext cx="223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74" name="Line 82">
              <a:extLst>
                <a:ext uri="{FF2B5EF4-FFF2-40B4-BE49-F238E27FC236}">
                  <a16:creationId xmlns:a16="http://schemas.microsoft.com/office/drawing/2014/main" id="{32EC53EC-4475-43A5-9B2B-E8EEA3B1EB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9" y="1418"/>
              <a:ext cx="0" cy="208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3475" name="Line 83">
              <a:extLst>
                <a:ext uri="{FF2B5EF4-FFF2-40B4-BE49-F238E27FC236}">
                  <a16:creationId xmlns:a16="http://schemas.microsoft.com/office/drawing/2014/main" id="{D2286A23-D09B-46C9-B2E4-212EC1AD5D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9" y="3504"/>
              <a:ext cx="209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443476" name="Object 84">
            <a:extLst>
              <a:ext uri="{FF2B5EF4-FFF2-40B4-BE49-F238E27FC236}">
                <a16:creationId xmlns:a16="http://schemas.microsoft.com/office/drawing/2014/main" id="{96F95145-B28B-46E2-B418-698B7047EF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2209800"/>
          <a:ext cx="320675" cy="379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95" name="Equation" r:id="rId89" imgW="152280" imgH="152280" progId="Equation.DSMT4">
                  <p:embed/>
                </p:oleObj>
              </mc:Choice>
              <mc:Fallback>
                <p:oleObj name="Equation" r:id="rId89" imgW="152280" imgH="152280" progId="Equation.DSMT4">
                  <p:embed/>
                  <p:pic>
                    <p:nvPicPr>
                      <p:cNvPr id="443476" name="Object 84">
                        <a:extLst>
                          <a:ext uri="{FF2B5EF4-FFF2-40B4-BE49-F238E27FC236}">
                            <a16:creationId xmlns:a16="http://schemas.microsoft.com/office/drawing/2014/main" id="{96F95145-B28B-46E2-B418-698B7047EF7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2209800"/>
                        <a:ext cx="320675" cy="379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77" name="Text Box 85">
            <a:extLst>
              <a:ext uri="{FF2B5EF4-FFF2-40B4-BE49-F238E27FC236}">
                <a16:creationId xmlns:a16="http://schemas.microsoft.com/office/drawing/2014/main" id="{606296EB-FFB1-4988-A7E1-01D71494B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54641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43478" name="Text Box 86">
            <a:extLst>
              <a:ext uri="{FF2B5EF4-FFF2-40B4-BE49-F238E27FC236}">
                <a16:creationId xmlns:a16="http://schemas.microsoft.com/office/drawing/2014/main" id="{2694EBD7-8371-4051-8E39-7D0E1BAA4E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28600"/>
            <a:ext cx="8382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600">
                <a:ea typeface="楷体_GB2312" pitchFamily="49" charset="-122"/>
              </a:rPr>
              <a:t>p-v</a:t>
            </a:r>
            <a:r>
              <a:rPr lang="zh-CN" altLang="en-US" sz="3600">
                <a:ea typeface="楷体_GB2312" pitchFamily="49" charset="-122"/>
              </a:rPr>
              <a:t>图，</a:t>
            </a:r>
            <a:r>
              <a:rPr lang="en-US" altLang="zh-CN" sz="3600">
                <a:ea typeface="楷体_GB2312" pitchFamily="49" charset="-122"/>
              </a:rPr>
              <a:t>T-s</a:t>
            </a:r>
            <a:r>
              <a:rPr lang="zh-CN" altLang="en-US" sz="3600">
                <a:ea typeface="楷体_GB2312" pitchFamily="49" charset="-122"/>
              </a:rPr>
              <a:t>图上的水蒸气定压加热过程</a:t>
            </a:r>
          </a:p>
        </p:txBody>
      </p:sp>
      <p:graphicFrame>
        <p:nvGraphicFramePr>
          <p:cNvPr id="443480" name="Object 88">
            <a:extLst>
              <a:ext uri="{FF2B5EF4-FFF2-40B4-BE49-F238E27FC236}">
                <a16:creationId xmlns:a16="http://schemas.microsoft.com/office/drawing/2014/main" id="{954236B9-FF7F-4038-93D1-9C48FF3DBC2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4188" y="2058988"/>
          <a:ext cx="354012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96" name="Equation" r:id="rId91" imgW="152280" imgH="164880" progId="Equation.DSMT4">
                  <p:embed/>
                </p:oleObj>
              </mc:Choice>
              <mc:Fallback>
                <p:oleObj name="Equation" r:id="rId91" imgW="152280" imgH="164880" progId="Equation.DSMT4">
                  <p:embed/>
                  <p:pic>
                    <p:nvPicPr>
                      <p:cNvPr id="443480" name="Object 88">
                        <a:extLst>
                          <a:ext uri="{FF2B5EF4-FFF2-40B4-BE49-F238E27FC236}">
                            <a16:creationId xmlns:a16="http://schemas.microsoft.com/office/drawing/2014/main" id="{954236B9-FF7F-4038-93D1-9C48FF3DBC2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188" y="2058988"/>
                        <a:ext cx="354012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81" name="Object 89">
            <a:extLst>
              <a:ext uri="{FF2B5EF4-FFF2-40B4-BE49-F238E27FC236}">
                <a16:creationId xmlns:a16="http://schemas.microsoft.com/office/drawing/2014/main" id="{3E39B703-80C1-4CC5-B2E3-37DA045A5C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11625" y="5715000"/>
          <a:ext cx="2667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97" name="Equation" r:id="rId93" imgW="114120" imgH="139680" progId="Equation.DSMT4">
                  <p:embed/>
                </p:oleObj>
              </mc:Choice>
              <mc:Fallback>
                <p:oleObj name="Equation" r:id="rId93" imgW="114120" imgH="139680" progId="Equation.DSMT4">
                  <p:embed/>
                  <p:pic>
                    <p:nvPicPr>
                      <p:cNvPr id="443481" name="Object 89">
                        <a:extLst>
                          <a:ext uri="{FF2B5EF4-FFF2-40B4-BE49-F238E27FC236}">
                            <a16:creationId xmlns:a16="http://schemas.microsoft.com/office/drawing/2014/main" id="{3E39B703-80C1-4CC5-B2E3-37DA045A5C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1625" y="5715000"/>
                        <a:ext cx="266700" cy="349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3483" name="Object 91">
            <a:extLst>
              <a:ext uri="{FF2B5EF4-FFF2-40B4-BE49-F238E27FC236}">
                <a16:creationId xmlns:a16="http://schemas.microsoft.com/office/drawing/2014/main" id="{30F2028F-EC56-4EC9-9F56-4AD3B7E7A8B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29400" y="1905000"/>
          <a:ext cx="442913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398" name="Equation" r:id="rId95" imgW="190440" imgH="228600" progId="Equation.DSMT4">
                  <p:embed/>
                </p:oleObj>
              </mc:Choice>
              <mc:Fallback>
                <p:oleObj name="Equation" r:id="rId95" imgW="190440" imgH="228600" progId="Equation.DSMT4">
                  <p:embed/>
                  <p:pic>
                    <p:nvPicPr>
                      <p:cNvPr id="443483" name="Object 91">
                        <a:extLst>
                          <a:ext uri="{FF2B5EF4-FFF2-40B4-BE49-F238E27FC236}">
                            <a16:creationId xmlns:a16="http://schemas.microsoft.com/office/drawing/2014/main" id="{30F2028F-EC56-4EC9-9F56-4AD3B7E7A8B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9400" y="1905000"/>
                        <a:ext cx="442913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3484" name="Rectangle 92">
            <a:extLst>
              <a:ext uri="{FF2B5EF4-FFF2-40B4-BE49-F238E27FC236}">
                <a16:creationId xmlns:a16="http://schemas.microsoft.com/office/drawing/2014/main" id="{EDD52B27-C8C4-45E7-A4A0-45507E5FB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066800"/>
            <a:ext cx="5638800" cy="585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一点，二线，三区，五态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3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3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43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43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4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4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3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3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43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43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33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433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43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3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34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34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3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3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434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434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3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3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3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3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3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43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3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3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43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43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43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43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43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43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434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434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43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43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3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3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43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43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43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43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43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43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43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43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43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43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43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43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43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43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433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433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443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443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4434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434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 nodeType="clickPar">
                      <p:stCondLst>
                        <p:cond delay="indefinite"/>
                      </p:stCondLst>
                      <p:childTnLst>
                        <p:par>
                          <p:cTn id="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 nodeType="clickPar">
                      <p:stCondLst>
                        <p:cond delay="indefinite"/>
                      </p:stCondLst>
                      <p:childTnLst>
                        <p:par>
                          <p:cTn id="1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443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443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443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443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 nodeType="clickPar">
                      <p:stCondLst>
                        <p:cond delay="indefinite"/>
                      </p:stCondLst>
                      <p:childTnLst>
                        <p:par>
                          <p:cTn id="1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 nodeType="clickPar">
                      <p:stCondLst>
                        <p:cond delay="indefinite"/>
                      </p:stCondLst>
                      <p:childTnLst>
                        <p:par>
                          <p:cTn id="1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1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443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443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43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43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 nodeType="clickPar">
                      <p:stCondLst>
                        <p:cond delay="indefinite"/>
                      </p:stCondLst>
                      <p:childTnLst>
                        <p:par>
                          <p:cTn id="1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2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443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443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4434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4434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 nodeType="clickPar">
                      <p:stCondLst>
                        <p:cond delay="indefinite"/>
                      </p:stCondLst>
                      <p:childTnLst>
                        <p:par>
                          <p:cTn id="2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 nodeType="clickPar">
                      <p:stCondLst>
                        <p:cond delay="indefinite"/>
                      </p:stCondLst>
                      <p:childTnLst>
                        <p:par>
                          <p:cTn id="2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 nodeType="clickPar">
                      <p:stCondLst>
                        <p:cond delay="indefinite"/>
                      </p:stCondLst>
                      <p:childTnLst>
                        <p:par>
                          <p:cTn id="2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 nodeType="clickPar">
                      <p:stCondLst>
                        <p:cond delay="indefinite"/>
                      </p:stCondLst>
                      <p:childTnLst>
                        <p:par>
                          <p:cTn id="2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443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443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443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443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 nodeType="clickPar">
                      <p:stCondLst>
                        <p:cond delay="indefinite"/>
                      </p:stCondLst>
                      <p:childTnLst>
                        <p:par>
                          <p:cTn id="2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3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 nodeType="clickPar">
                      <p:stCondLst>
                        <p:cond delay="indefinite"/>
                      </p:stCondLst>
                      <p:childTnLst>
                        <p:par>
                          <p:cTn id="2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6" dur="500"/>
                                        <p:tgtEl>
                                          <p:spTgt spid="443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484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>
            <a:extLst>
              <a:ext uri="{FF2B5EF4-FFF2-40B4-BE49-F238E27FC236}">
                <a16:creationId xmlns:a16="http://schemas.microsoft.com/office/drawing/2014/main" id="{FFCAA702-F83E-46B8-A7EE-97CE55B928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3145"/>
            <a:ext cx="8458200" cy="830997"/>
          </a:xfrm>
          <a:noFill/>
          <a:ln/>
        </p:spPr>
        <p:txBody>
          <a:bodyPr/>
          <a:lstStyle/>
          <a:p>
            <a:r>
              <a:rPr kumimoji="1" lang="zh-CN" altLang="en-US" sz="4800" b="1" dirty="0">
                <a:latin typeface="Times New Roman" panose="02020603050405020304" pitchFamily="18" charset="0"/>
                <a:ea typeface="楷体_GB2312" pitchFamily="49" charset="-122"/>
              </a:rPr>
              <a:t>绝热节流应用：测量干度</a:t>
            </a:r>
          </a:p>
        </p:txBody>
      </p:sp>
      <p:grpSp>
        <p:nvGrpSpPr>
          <p:cNvPr id="379914" name="Group 10">
            <a:extLst>
              <a:ext uri="{FF2B5EF4-FFF2-40B4-BE49-F238E27FC236}">
                <a16:creationId xmlns:a16="http://schemas.microsoft.com/office/drawing/2014/main" id="{7CE28AC3-0005-4D30-85D0-B2FB8E7304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371600" y="1219200"/>
            <a:ext cx="6700838" cy="5440363"/>
            <a:chOff x="1701" y="1701"/>
            <a:chExt cx="5375" cy="4365"/>
          </a:xfrm>
        </p:grpSpPr>
        <p:graphicFrame>
          <p:nvGraphicFramePr>
            <p:cNvPr id="379915" name="Object 11">
              <a:extLst>
                <a:ext uri="{FF2B5EF4-FFF2-40B4-BE49-F238E27FC236}">
                  <a16:creationId xmlns:a16="http://schemas.microsoft.com/office/drawing/2014/main" id="{F479378E-0A7B-4597-9016-7F398196AB3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01" y="1701"/>
            <a:ext cx="5375" cy="436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5860" r:id="rId3" imgW="7958481" imgH="6465209" progId="">
                    <p:embed/>
                  </p:oleObj>
                </mc:Choice>
                <mc:Fallback>
                  <p:oleObj r:id="rId3" imgW="7958481" imgH="6465209" progId="">
                    <p:embed/>
                    <p:pic>
                      <p:nvPicPr>
                        <p:cNvPr id="379915" name="Object 11">
                          <a:extLst>
                            <a:ext uri="{FF2B5EF4-FFF2-40B4-BE49-F238E27FC236}">
                              <a16:creationId xmlns:a16="http://schemas.microsoft.com/office/drawing/2014/main" id="{F479378E-0A7B-4597-9016-7F398196AB3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01" y="1701"/>
                          <a:ext cx="5375" cy="436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79916" name="Text Box 12">
              <a:extLst>
                <a:ext uri="{FF2B5EF4-FFF2-40B4-BE49-F238E27FC236}">
                  <a16:creationId xmlns:a16="http://schemas.microsoft.com/office/drawing/2014/main" id="{A868A36D-D533-4A7A-A062-20C0BF140A2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75" y="5058"/>
              <a:ext cx="2795" cy="32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just" eaLnBrk="0" hangingPunct="0">
                <a:spcBef>
                  <a:spcPct val="0"/>
                </a:spcBef>
              </a:pPr>
              <a:r>
                <a:rPr kumimoji="0" lang="zh-CN" altLang="en-US" sz="1200" b="0">
                  <a:solidFill>
                    <a:schemeClr val="tx1"/>
                  </a:solidFill>
                  <a:ea typeface="宋体" panose="02010600030101010101" pitchFamily="2" charset="-122"/>
                </a:rPr>
                <a:t>湿蒸汽干度测定示意图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>
            <a:extLst>
              <a:ext uri="{FF2B5EF4-FFF2-40B4-BE49-F238E27FC236}">
                <a16:creationId xmlns:a16="http://schemas.microsoft.com/office/drawing/2014/main" id="{70CE1742-252C-4E0C-BA54-5C4C9EFE6F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水蒸气的定容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(Isochoric)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过程</a:t>
            </a:r>
          </a:p>
        </p:txBody>
      </p:sp>
      <p:sp>
        <p:nvSpPr>
          <p:cNvPr id="407555" name="Text Box 3">
            <a:extLst>
              <a:ext uri="{FF2B5EF4-FFF2-40B4-BE49-F238E27FC236}">
                <a16:creationId xmlns:a16="http://schemas.microsoft.com/office/drawing/2014/main" id="{CB62A03D-D6EE-4FDE-B41A-45093BE855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371600"/>
            <a:ext cx="4191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66"/>
                </a:solidFill>
                <a:ea typeface="宋体" panose="02010600030101010101" pitchFamily="2" charset="-122"/>
              </a:rPr>
              <a:t>实际设备中不常见</a:t>
            </a:r>
          </a:p>
        </p:txBody>
      </p:sp>
      <p:sp>
        <p:nvSpPr>
          <p:cNvPr id="407556" name="Line 4">
            <a:extLst>
              <a:ext uri="{FF2B5EF4-FFF2-40B4-BE49-F238E27FC236}">
                <a16:creationId xmlns:a16="http://schemas.microsoft.com/office/drawing/2014/main" id="{1419A6C8-08B9-4932-911B-D78868C0886E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5867400"/>
            <a:ext cx="33401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7557" name="Line 5">
            <a:extLst>
              <a:ext uri="{FF2B5EF4-FFF2-40B4-BE49-F238E27FC236}">
                <a16:creationId xmlns:a16="http://schemas.microsoft.com/office/drawing/2014/main" id="{CA24BED4-431A-4D1F-A062-8FE1907865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954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7558" name="Freeform 6">
            <a:extLst>
              <a:ext uri="{FF2B5EF4-FFF2-40B4-BE49-F238E27FC236}">
                <a16:creationId xmlns:a16="http://schemas.microsoft.com/office/drawing/2014/main" id="{5DDE43EE-40F6-4509-964C-29FF9C389C0E}"/>
              </a:ext>
            </a:extLst>
          </p:cNvPr>
          <p:cNvSpPr>
            <a:spLocks/>
          </p:cNvSpPr>
          <p:nvPr/>
        </p:nvSpPr>
        <p:spPr bwMode="auto">
          <a:xfrm>
            <a:off x="1981200" y="3657600"/>
            <a:ext cx="381000" cy="1676400"/>
          </a:xfrm>
          <a:custGeom>
            <a:avLst/>
            <a:gdLst>
              <a:gd name="T0" fmla="*/ 240 w 240"/>
              <a:gd name="T1" fmla="*/ 0 h 1056"/>
              <a:gd name="T2" fmla="*/ 96 w 240"/>
              <a:gd name="T3" fmla="*/ 336 h 1056"/>
              <a:gd name="T4" fmla="*/ 0 w 240"/>
              <a:gd name="T5" fmla="*/ 1056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0" h="1056">
                <a:moveTo>
                  <a:pt x="240" y="0"/>
                </a:moveTo>
                <a:cubicBezTo>
                  <a:pt x="188" y="80"/>
                  <a:pt x="136" y="160"/>
                  <a:pt x="96" y="336"/>
                </a:cubicBezTo>
                <a:cubicBezTo>
                  <a:pt x="56" y="512"/>
                  <a:pt x="28" y="784"/>
                  <a:pt x="0" y="1056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7559" name="Freeform 7">
            <a:extLst>
              <a:ext uri="{FF2B5EF4-FFF2-40B4-BE49-F238E27FC236}">
                <a16:creationId xmlns:a16="http://schemas.microsoft.com/office/drawing/2014/main" id="{A7774101-3BAE-453B-BE08-A437E1A1DC9A}"/>
              </a:ext>
            </a:extLst>
          </p:cNvPr>
          <p:cNvSpPr>
            <a:spLocks/>
          </p:cNvSpPr>
          <p:nvPr/>
        </p:nvSpPr>
        <p:spPr bwMode="auto">
          <a:xfrm>
            <a:off x="2362200" y="3568700"/>
            <a:ext cx="1600200" cy="1765300"/>
          </a:xfrm>
          <a:custGeom>
            <a:avLst/>
            <a:gdLst>
              <a:gd name="T0" fmla="*/ 0 w 1008"/>
              <a:gd name="T1" fmla="*/ 56 h 1112"/>
              <a:gd name="T2" fmla="*/ 144 w 1008"/>
              <a:gd name="T3" fmla="*/ 8 h 1112"/>
              <a:gd name="T4" fmla="*/ 288 w 1008"/>
              <a:gd name="T5" fmla="*/ 104 h 1112"/>
              <a:gd name="T6" fmla="*/ 384 w 1008"/>
              <a:gd name="T7" fmla="*/ 248 h 1112"/>
              <a:gd name="T8" fmla="*/ 576 w 1008"/>
              <a:gd name="T9" fmla="*/ 536 h 1112"/>
              <a:gd name="T10" fmla="*/ 1008 w 1008"/>
              <a:gd name="T11" fmla="*/ 1112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8" h="1112">
                <a:moveTo>
                  <a:pt x="0" y="56"/>
                </a:moveTo>
                <a:cubicBezTo>
                  <a:pt x="48" y="28"/>
                  <a:pt x="96" y="0"/>
                  <a:pt x="144" y="8"/>
                </a:cubicBezTo>
                <a:cubicBezTo>
                  <a:pt x="192" y="16"/>
                  <a:pt x="248" y="64"/>
                  <a:pt x="288" y="104"/>
                </a:cubicBezTo>
                <a:cubicBezTo>
                  <a:pt x="328" y="144"/>
                  <a:pt x="336" y="176"/>
                  <a:pt x="384" y="248"/>
                </a:cubicBezTo>
                <a:cubicBezTo>
                  <a:pt x="432" y="320"/>
                  <a:pt x="472" y="392"/>
                  <a:pt x="576" y="536"/>
                </a:cubicBezTo>
                <a:cubicBezTo>
                  <a:pt x="680" y="680"/>
                  <a:pt x="844" y="896"/>
                  <a:pt x="1008" y="1112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7560" name="Text Box 8">
            <a:extLst>
              <a:ext uri="{FF2B5EF4-FFF2-40B4-BE49-F238E27FC236}">
                <a16:creationId xmlns:a16="http://schemas.microsoft.com/office/drawing/2014/main" id="{25B9C70A-ACD3-470B-AB09-BC51FC1A27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5029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7561" name="Text Box 9">
            <a:extLst>
              <a:ext uri="{FF2B5EF4-FFF2-40B4-BE49-F238E27FC236}">
                <a16:creationId xmlns:a16="http://schemas.microsoft.com/office/drawing/2014/main" id="{7B01B072-FF97-4071-9A30-1B3826C7F7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3276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7562" name="Text Box 10">
            <a:extLst>
              <a:ext uri="{FF2B5EF4-FFF2-40B4-BE49-F238E27FC236}">
                <a16:creationId xmlns:a16="http://schemas.microsoft.com/office/drawing/2014/main" id="{BF365DC1-D3AB-4383-9878-F705A63C3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438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p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407563" name="Text Box 11">
            <a:extLst>
              <a:ext uri="{FF2B5EF4-FFF2-40B4-BE49-F238E27FC236}">
                <a16:creationId xmlns:a16="http://schemas.microsoft.com/office/drawing/2014/main" id="{2F1AC983-AFF9-4CDB-B8B7-98739D88E2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5943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v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407564" name="Line 12">
            <a:extLst>
              <a:ext uri="{FF2B5EF4-FFF2-40B4-BE49-F238E27FC236}">
                <a16:creationId xmlns:a16="http://schemas.microsoft.com/office/drawing/2014/main" id="{1036F3BC-D156-470A-9AA9-3C75EE840BC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2800" y="3810000"/>
            <a:ext cx="0" cy="1143000"/>
          </a:xfrm>
          <a:prstGeom prst="line">
            <a:avLst/>
          </a:prstGeom>
          <a:noFill/>
          <a:ln w="3175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>
            <a:extLst>
              <a:ext uri="{FF2B5EF4-FFF2-40B4-BE49-F238E27FC236}">
                <a16:creationId xmlns:a16="http://schemas.microsoft.com/office/drawing/2014/main" id="{6DF6BA36-255E-485D-ABC8-803FFB3A15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458200" cy="823912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水蒸气的定容过程</a:t>
            </a:r>
          </a:p>
        </p:txBody>
      </p:sp>
      <p:sp>
        <p:nvSpPr>
          <p:cNvPr id="408579" name="Line 3">
            <a:extLst>
              <a:ext uri="{FF2B5EF4-FFF2-40B4-BE49-F238E27FC236}">
                <a16:creationId xmlns:a16="http://schemas.microsoft.com/office/drawing/2014/main" id="{E9EDB07D-53BD-4A79-8194-7D35A118AF7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867400"/>
            <a:ext cx="337502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0" name="Line 4">
            <a:extLst>
              <a:ext uri="{FF2B5EF4-FFF2-40B4-BE49-F238E27FC236}">
                <a16:creationId xmlns:a16="http://schemas.microsoft.com/office/drawing/2014/main" id="{2F24EAB3-4131-435F-85C1-E5CEF81DA99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1" name="Text Box 5">
            <a:extLst>
              <a:ext uri="{FF2B5EF4-FFF2-40B4-BE49-F238E27FC236}">
                <a16:creationId xmlns:a16="http://schemas.microsoft.com/office/drawing/2014/main" id="{88CC08AC-9E85-43EB-9A26-B10905BAC6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4876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8582" name="Text Box 6">
            <a:extLst>
              <a:ext uri="{FF2B5EF4-FFF2-40B4-BE49-F238E27FC236}">
                <a16:creationId xmlns:a16="http://schemas.microsoft.com/office/drawing/2014/main" id="{D57BA001-B0E5-4740-9F61-3CF50E5D9F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14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8583" name="Text Box 7">
            <a:extLst>
              <a:ext uri="{FF2B5EF4-FFF2-40B4-BE49-F238E27FC236}">
                <a16:creationId xmlns:a16="http://schemas.microsoft.com/office/drawing/2014/main" id="{2E114693-C4ED-4712-9C33-FA64776B78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408584" name="Line 8">
            <a:extLst>
              <a:ext uri="{FF2B5EF4-FFF2-40B4-BE49-F238E27FC236}">
                <a16:creationId xmlns:a16="http://schemas.microsoft.com/office/drawing/2014/main" id="{68EAC0D5-F5F5-4182-A90F-D44148E9C29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26670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5" name="Line 9">
            <a:extLst>
              <a:ext uri="{FF2B5EF4-FFF2-40B4-BE49-F238E27FC236}">
                <a16:creationId xmlns:a16="http://schemas.microsoft.com/office/drawing/2014/main" id="{C5C90AF7-9B9D-4630-8B09-A9AFBFF0589F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867400"/>
            <a:ext cx="3276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6" name="Freeform 10">
            <a:extLst>
              <a:ext uri="{FF2B5EF4-FFF2-40B4-BE49-F238E27FC236}">
                <a16:creationId xmlns:a16="http://schemas.microsoft.com/office/drawing/2014/main" id="{39FCDCF4-8881-4EA0-8AB1-3F3CEA738E76}"/>
              </a:ext>
            </a:extLst>
          </p:cNvPr>
          <p:cNvSpPr>
            <a:spLocks/>
          </p:cNvSpPr>
          <p:nvPr/>
        </p:nvSpPr>
        <p:spPr bwMode="auto">
          <a:xfrm>
            <a:off x="1676400" y="3886200"/>
            <a:ext cx="1066800" cy="1447800"/>
          </a:xfrm>
          <a:custGeom>
            <a:avLst/>
            <a:gdLst>
              <a:gd name="T0" fmla="*/ 672 w 672"/>
              <a:gd name="T1" fmla="*/ 0 h 912"/>
              <a:gd name="T2" fmla="*/ 576 w 672"/>
              <a:gd name="T3" fmla="*/ 48 h 912"/>
              <a:gd name="T4" fmla="*/ 432 w 672"/>
              <a:gd name="T5" fmla="*/ 192 h 912"/>
              <a:gd name="T6" fmla="*/ 288 w 672"/>
              <a:gd name="T7" fmla="*/ 432 h 912"/>
              <a:gd name="T8" fmla="*/ 144 w 672"/>
              <a:gd name="T9" fmla="*/ 672 h 912"/>
              <a:gd name="T10" fmla="*/ 0 w 672"/>
              <a:gd name="T11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72" h="912">
                <a:moveTo>
                  <a:pt x="672" y="0"/>
                </a:moveTo>
                <a:cubicBezTo>
                  <a:pt x="644" y="8"/>
                  <a:pt x="616" y="16"/>
                  <a:pt x="576" y="48"/>
                </a:cubicBezTo>
                <a:cubicBezTo>
                  <a:pt x="536" y="80"/>
                  <a:pt x="480" y="128"/>
                  <a:pt x="432" y="192"/>
                </a:cubicBezTo>
                <a:cubicBezTo>
                  <a:pt x="384" y="256"/>
                  <a:pt x="336" y="352"/>
                  <a:pt x="288" y="432"/>
                </a:cubicBezTo>
                <a:cubicBezTo>
                  <a:pt x="240" y="512"/>
                  <a:pt x="192" y="592"/>
                  <a:pt x="144" y="672"/>
                </a:cubicBezTo>
                <a:cubicBezTo>
                  <a:pt x="96" y="752"/>
                  <a:pt x="48" y="832"/>
                  <a:pt x="0" y="912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7" name="Freeform 11">
            <a:extLst>
              <a:ext uri="{FF2B5EF4-FFF2-40B4-BE49-F238E27FC236}">
                <a16:creationId xmlns:a16="http://schemas.microsoft.com/office/drawing/2014/main" id="{34ECFAC2-F4A8-4DB4-8D7A-0CFCFADF7513}"/>
              </a:ext>
            </a:extLst>
          </p:cNvPr>
          <p:cNvSpPr>
            <a:spLocks/>
          </p:cNvSpPr>
          <p:nvPr/>
        </p:nvSpPr>
        <p:spPr bwMode="auto">
          <a:xfrm>
            <a:off x="2743200" y="3886200"/>
            <a:ext cx="1143000" cy="1371600"/>
          </a:xfrm>
          <a:custGeom>
            <a:avLst/>
            <a:gdLst>
              <a:gd name="T0" fmla="*/ 0 w 720"/>
              <a:gd name="T1" fmla="*/ 0 h 864"/>
              <a:gd name="T2" fmla="*/ 144 w 720"/>
              <a:gd name="T3" fmla="*/ 48 h 864"/>
              <a:gd name="T4" fmla="*/ 336 w 720"/>
              <a:gd name="T5" fmla="*/ 288 h 864"/>
              <a:gd name="T6" fmla="*/ 528 w 720"/>
              <a:gd name="T7" fmla="*/ 576 h 864"/>
              <a:gd name="T8" fmla="*/ 720 w 720"/>
              <a:gd name="T9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0" h="864">
                <a:moveTo>
                  <a:pt x="0" y="0"/>
                </a:moveTo>
                <a:cubicBezTo>
                  <a:pt x="44" y="0"/>
                  <a:pt x="88" y="0"/>
                  <a:pt x="144" y="48"/>
                </a:cubicBezTo>
                <a:cubicBezTo>
                  <a:pt x="200" y="96"/>
                  <a:pt x="272" y="200"/>
                  <a:pt x="336" y="288"/>
                </a:cubicBezTo>
                <a:cubicBezTo>
                  <a:pt x="400" y="376"/>
                  <a:pt x="464" y="480"/>
                  <a:pt x="528" y="576"/>
                </a:cubicBezTo>
                <a:cubicBezTo>
                  <a:pt x="592" y="672"/>
                  <a:pt x="680" y="808"/>
                  <a:pt x="720" y="864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88" name="Text Box 12">
            <a:extLst>
              <a:ext uri="{FF2B5EF4-FFF2-40B4-BE49-F238E27FC236}">
                <a16:creationId xmlns:a16="http://schemas.microsoft.com/office/drawing/2014/main" id="{555E801B-0E24-44E1-AFCD-DBB5DD3559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h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408589" name="Text Box 13">
            <a:extLst>
              <a:ext uri="{FF2B5EF4-FFF2-40B4-BE49-F238E27FC236}">
                <a16:creationId xmlns:a16="http://schemas.microsoft.com/office/drawing/2014/main" id="{BE1F0AFC-5864-4918-8E47-0998BD6C4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408590" name="Freeform 14">
            <a:extLst>
              <a:ext uri="{FF2B5EF4-FFF2-40B4-BE49-F238E27FC236}">
                <a16:creationId xmlns:a16="http://schemas.microsoft.com/office/drawing/2014/main" id="{D6FFDBB1-9246-4A1F-A515-C64869B080FA}"/>
              </a:ext>
            </a:extLst>
          </p:cNvPr>
          <p:cNvSpPr>
            <a:spLocks/>
          </p:cNvSpPr>
          <p:nvPr/>
        </p:nvSpPr>
        <p:spPr bwMode="auto">
          <a:xfrm>
            <a:off x="5638800" y="4114800"/>
            <a:ext cx="838200" cy="1143000"/>
          </a:xfrm>
          <a:custGeom>
            <a:avLst/>
            <a:gdLst>
              <a:gd name="T0" fmla="*/ 528 w 528"/>
              <a:gd name="T1" fmla="*/ 0 h 720"/>
              <a:gd name="T2" fmla="*/ 384 w 528"/>
              <a:gd name="T3" fmla="*/ 48 h 720"/>
              <a:gd name="T4" fmla="*/ 240 w 528"/>
              <a:gd name="T5" fmla="*/ 240 h 720"/>
              <a:gd name="T6" fmla="*/ 96 w 528"/>
              <a:gd name="T7" fmla="*/ 480 h 720"/>
              <a:gd name="T8" fmla="*/ 0 w 528"/>
              <a:gd name="T9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8" h="720">
                <a:moveTo>
                  <a:pt x="528" y="0"/>
                </a:moveTo>
                <a:cubicBezTo>
                  <a:pt x="480" y="4"/>
                  <a:pt x="432" y="8"/>
                  <a:pt x="384" y="48"/>
                </a:cubicBezTo>
                <a:cubicBezTo>
                  <a:pt x="336" y="88"/>
                  <a:pt x="288" y="168"/>
                  <a:pt x="240" y="240"/>
                </a:cubicBezTo>
                <a:cubicBezTo>
                  <a:pt x="192" y="312"/>
                  <a:pt x="136" y="400"/>
                  <a:pt x="96" y="480"/>
                </a:cubicBezTo>
                <a:cubicBezTo>
                  <a:pt x="56" y="560"/>
                  <a:pt x="28" y="640"/>
                  <a:pt x="0" y="720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1" name="Freeform 15">
            <a:extLst>
              <a:ext uri="{FF2B5EF4-FFF2-40B4-BE49-F238E27FC236}">
                <a16:creationId xmlns:a16="http://schemas.microsoft.com/office/drawing/2014/main" id="{578B18A1-3435-4698-ABD0-750D6A78F67F}"/>
              </a:ext>
            </a:extLst>
          </p:cNvPr>
          <p:cNvSpPr>
            <a:spLocks/>
          </p:cNvSpPr>
          <p:nvPr/>
        </p:nvSpPr>
        <p:spPr bwMode="auto">
          <a:xfrm>
            <a:off x="6477000" y="4089400"/>
            <a:ext cx="1600200" cy="1168400"/>
          </a:xfrm>
          <a:custGeom>
            <a:avLst/>
            <a:gdLst>
              <a:gd name="T0" fmla="*/ 0 w 1008"/>
              <a:gd name="T1" fmla="*/ 16 h 736"/>
              <a:gd name="T2" fmla="*/ 144 w 1008"/>
              <a:gd name="T3" fmla="*/ 16 h 736"/>
              <a:gd name="T4" fmla="*/ 336 w 1008"/>
              <a:gd name="T5" fmla="*/ 112 h 736"/>
              <a:gd name="T6" fmla="*/ 576 w 1008"/>
              <a:gd name="T7" fmla="*/ 304 h 736"/>
              <a:gd name="T8" fmla="*/ 864 w 1008"/>
              <a:gd name="T9" fmla="*/ 592 h 736"/>
              <a:gd name="T10" fmla="*/ 1008 w 1008"/>
              <a:gd name="T11" fmla="*/ 736 h 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8" h="736">
                <a:moveTo>
                  <a:pt x="0" y="16"/>
                </a:moveTo>
                <a:cubicBezTo>
                  <a:pt x="44" y="8"/>
                  <a:pt x="88" y="0"/>
                  <a:pt x="144" y="16"/>
                </a:cubicBezTo>
                <a:cubicBezTo>
                  <a:pt x="200" y="32"/>
                  <a:pt x="264" y="64"/>
                  <a:pt x="336" y="112"/>
                </a:cubicBezTo>
                <a:cubicBezTo>
                  <a:pt x="408" y="160"/>
                  <a:pt x="488" y="224"/>
                  <a:pt x="576" y="304"/>
                </a:cubicBezTo>
                <a:cubicBezTo>
                  <a:pt x="664" y="384"/>
                  <a:pt x="792" y="520"/>
                  <a:pt x="864" y="592"/>
                </a:cubicBezTo>
                <a:cubicBezTo>
                  <a:pt x="936" y="664"/>
                  <a:pt x="972" y="700"/>
                  <a:pt x="1008" y="736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2" name="Line 16">
            <a:extLst>
              <a:ext uri="{FF2B5EF4-FFF2-40B4-BE49-F238E27FC236}">
                <a16:creationId xmlns:a16="http://schemas.microsoft.com/office/drawing/2014/main" id="{1122C39F-063B-4B38-92A2-1B8E2346C7E1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982334" flipV="1">
            <a:off x="6400800" y="4419600"/>
            <a:ext cx="809625" cy="29845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3" name="Text Box 17">
            <a:extLst>
              <a:ext uri="{FF2B5EF4-FFF2-40B4-BE49-F238E27FC236}">
                <a16:creationId xmlns:a16="http://schemas.microsoft.com/office/drawing/2014/main" id="{2D5F5D27-7D19-48E0-BDA4-1C5CE22098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3810000"/>
            <a:ext cx="76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8594" name="Freeform 18">
            <a:extLst>
              <a:ext uri="{FF2B5EF4-FFF2-40B4-BE49-F238E27FC236}">
                <a16:creationId xmlns:a16="http://schemas.microsoft.com/office/drawing/2014/main" id="{603FEB37-AFB3-4FD0-AD6C-4E9CBD72BF29}"/>
              </a:ext>
            </a:extLst>
          </p:cNvPr>
          <p:cNvSpPr>
            <a:spLocks/>
          </p:cNvSpPr>
          <p:nvPr/>
        </p:nvSpPr>
        <p:spPr bwMode="auto">
          <a:xfrm>
            <a:off x="7162800" y="4038600"/>
            <a:ext cx="914400" cy="304800"/>
          </a:xfrm>
          <a:custGeom>
            <a:avLst/>
            <a:gdLst>
              <a:gd name="T0" fmla="*/ 0 w 576"/>
              <a:gd name="T1" fmla="*/ 192 h 192"/>
              <a:gd name="T2" fmla="*/ 96 w 576"/>
              <a:gd name="T3" fmla="*/ 144 h 192"/>
              <a:gd name="T4" fmla="*/ 240 w 576"/>
              <a:gd name="T5" fmla="*/ 96 h 192"/>
              <a:gd name="T6" fmla="*/ 576 w 576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6" h="192">
                <a:moveTo>
                  <a:pt x="0" y="192"/>
                </a:moveTo>
                <a:cubicBezTo>
                  <a:pt x="28" y="176"/>
                  <a:pt x="56" y="160"/>
                  <a:pt x="96" y="144"/>
                </a:cubicBezTo>
                <a:cubicBezTo>
                  <a:pt x="136" y="128"/>
                  <a:pt x="160" y="120"/>
                  <a:pt x="240" y="96"/>
                </a:cubicBezTo>
                <a:cubicBezTo>
                  <a:pt x="320" y="72"/>
                  <a:pt x="448" y="36"/>
                  <a:pt x="576" y="0"/>
                </a:cubicBezTo>
              </a:path>
            </a:pathLst>
          </a:custGeom>
          <a:noFill/>
          <a:ln w="254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5" name="Line 19">
            <a:extLst>
              <a:ext uri="{FF2B5EF4-FFF2-40B4-BE49-F238E27FC236}">
                <a16:creationId xmlns:a16="http://schemas.microsoft.com/office/drawing/2014/main" id="{EE1C54F1-FF42-4DB0-B971-D8DD8B845CB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8338" y="4876800"/>
            <a:ext cx="1676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6" name="Freeform 20">
            <a:extLst>
              <a:ext uri="{FF2B5EF4-FFF2-40B4-BE49-F238E27FC236}">
                <a16:creationId xmlns:a16="http://schemas.microsoft.com/office/drawing/2014/main" id="{0816FB39-6024-46ED-9520-8DDC8E70791E}"/>
              </a:ext>
            </a:extLst>
          </p:cNvPr>
          <p:cNvSpPr>
            <a:spLocks/>
          </p:cNvSpPr>
          <p:nvPr/>
        </p:nvSpPr>
        <p:spPr bwMode="auto">
          <a:xfrm>
            <a:off x="3581400" y="4191000"/>
            <a:ext cx="685800" cy="685800"/>
          </a:xfrm>
          <a:custGeom>
            <a:avLst/>
            <a:gdLst>
              <a:gd name="T0" fmla="*/ 0 w 432"/>
              <a:gd name="T1" fmla="*/ 432 h 432"/>
              <a:gd name="T2" fmla="*/ 288 w 432"/>
              <a:gd name="T3" fmla="*/ 192 h 432"/>
              <a:gd name="T4" fmla="*/ 432 w 432"/>
              <a:gd name="T5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432">
                <a:moveTo>
                  <a:pt x="0" y="432"/>
                </a:moveTo>
                <a:cubicBezTo>
                  <a:pt x="108" y="348"/>
                  <a:pt x="216" y="264"/>
                  <a:pt x="288" y="192"/>
                </a:cubicBezTo>
                <a:cubicBezTo>
                  <a:pt x="360" y="120"/>
                  <a:pt x="396" y="60"/>
                  <a:pt x="432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7" name="Freeform 21">
            <a:extLst>
              <a:ext uri="{FF2B5EF4-FFF2-40B4-BE49-F238E27FC236}">
                <a16:creationId xmlns:a16="http://schemas.microsoft.com/office/drawing/2014/main" id="{498842E1-9540-4D38-A21C-57BB1E5915A8}"/>
              </a:ext>
            </a:extLst>
          </p:cNvPr>
          <p:cNvSpPr>
            <a:spLocks/>
          </p:cNvSpPr>
          <p:nvPr/>
        </p:nvSpPr>
        <p:spPr bwMode="auto">
          <a:xfrm>
            <a:off x="3429000" y="3581400"/>
            <a:ext cx="304800" cy="1295400"/>
          </a:xfrm>
          <a:custGeom>
            <a:avLst/>
            <a:gdLst>
              <a:gd name="T0" fmla="*/ 192 w 192"/>
              <a:gd name="T1" fmla="*/ 0 h 816"/>
              <a:gd name="T2" fmla="*/ 144 w 192"/>
              <a:gd name="T3" fmla="*/ 336 h 816"/>
              <a:gd name="T4" fmla="*/ 0 w 192"/>
              <a:gd name="T5" fmla="*/ 816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816">
                <a:moveTo>
                  <a:pt x="192" y="0"/>
                </a:moveTo>
                <a:cubicBezTo>
                  <a:pt x="184" y="100"/>
                  <a:pt x="176" y="200"/>
                  <a:pt x="144" y="336"/>
                </a:cubicBezTo>
                <a:cubicBezTo>
                  <a:pt x="112" y="472"/>
                  <a:pt x="56" y="644"/>
                  <a:pt x="0" y="816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8" name="Oval 22">
            <a:extLst>
              <a:ext uri="{FF2B5EF4-FFF2-40B4-BE49-F238E27FC236}">
                <a16:creationId xmlns:a16="http://schemas.microsoft.com/office/drawing/2014/main" id="{A1875099-3736-40F7-ADBC-AFAC5FD59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2971800"/>
            <a:ext cx="457200" cy="457200"/>
          </a:xfrm>
          <a:prstGeom prst="ellips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599" name="Freeform 23">
            <a:extLst>
              <a:ext uri="{FF2B5EF4-FFF2-40B4-BE49-F238E27FC236}">
                <a16:creationId xmlns:a16="http://schemas.microsoft.com/office/drawing/2014/main" id="{09DC46F5-DAEB-41DD-9037-0D394AE82423}"/>
              </a:ext>
            </a:extLst>
          </p:cNvPr>
          <p:cNvSpPr>
            <a:spLocks/>
          </p:cNvSpPr>
          <p:nvPr/>
        </p:nvSpPr>
        <p:spPr bwMode="auto">
          <a:xfrm>
            <a:off x="7162800" y="3657600"/>
            <a:ext cx="762000" cy="685800"/>
          </a:xfrm>
          <a:custGeom>
            <a:avLst/>
            <a:gdLst>
              <a:gd name="T0" fmla="*/ 0 w 480"/>
              <a:gd name="T1" fmla="*/ 432 h 432"/>
              <a:gd name="T2" fmla="*/ 240 w 480"/>
              <a:gd name="T3" fmla="*/ 240 h 432"/>
              <a:gd name="T4" fmla="*/ 480 w 480"/>
              <a:gd name="T5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0" h="432">
                <a:moveTo>
                  <a:pt x="0" y="432"/>
                </a:moveTo>
                <a:cubicBezTo>
                  <a:pt x="80" y="372"/>
                  <a:pt x="160" y="312"/>
                  <a:pt x="240" y="240"/>
                </a:cubicBezTo>
                <a:cubicBezTo>
                  <a:pt x="320" y="168"/>
                  <a:pt x="400" y="84"/>
                  <a:pt x="480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00" name="Freeform 24">
            <a:extLst>
              <a:ext uri="{FF2B5EF4-FFF2-40B4-BE49-F238E27FC236}">
                <a16:creationId xmlns:a16="http://schemas.microsoft.com/office/drawing/2014/main" id="{53F9F136-5F1D-4EF9-AEE4-CBD39991DE33}"/>
              </a:ext>
            </a:extLst>
          </p:cNvPr>
          <p:cNvSpPr>
            <a:spLocks/>
          </p:cNvSpPr>
          <p:nvPr/>
        </p:nvSpPr>
        <p:spPr bwMode="auto">
          <a:xfrm>
            <a:off x="6400800" y="3505200"/>
            <a:ext cx="685800" cy="1295400"/>
          </a:xfrm>
          <a:custGeom>
            <a:avLst/>
            <a:gdLst>
              <a:gd name="T0" fmla="*/ 0 w 432"/>
              <a:gd name="T1" fmla="*/ 816 h 816"/>
              <a:gd name="T2" fmla="*/ 240 w 432"/>
              <a:gd name="T3" fmla="*/ 528 h 816"/>
              <a:gd name="T4" fmla="*/ 384 w 432"/>
              <a:gd name="T5" fmla="*/ 192 h 816"/>
              <a:gd name="T6" fmla="*/ 432 w 432"/>
              <a:gd name="T7" fmla="*/ 0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2" h="816">
                <a:moveTo>
                  <a:pt x="0" y="816"/>
                </a:moveTo>
                <a:cubicBezTo>
                  <a:pt x="88" y="724"/>
                  <a:pt x="176" y="632"/>
                  <a:pt x="240" y="528"/>
                </a:cubicBezTo>
                <a:cubicBezTo>
                  <a:pt x="304" y="424"/>
                  <a:pt x="352" y="280"/>
                  <a:pt x="384" y="192"/>
                </a:cubicBezTo>
                <a:cubicBezTo>
                  <a:pt x="416" y="104"/>
                  <a:pt x="424" y="52"/>
                  <a:pt x="432" y="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01" name="Oval 25">
            <a:extLst>
              <a:ext uri="{FF2B5EF4-FFF2-40B4-BE49-F238E27FC236}">
                <a16:creationId xmlns:a16="http://schemas.microsoft.com/office/drawing/2014/main" id="{87EADABD-6B6E-44B0-85CA-2685A8FFAD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971800"/>
            <a:ext cx="457200" cy="457200"/>
          </a:xfrm>
          <a:prstGeom prst="ellips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02" name="Oval 26">
            <a:extLst>
              <a:ext uri="{FF2B5EF4-FFF2-40B4-BE49-F238E27FC236}">
                <a16:creationId xmlns:a16="http://schemas.microsoft.com/office/drawing/2014/main" id="{5730FC22-640C-44A1-9688-E150941374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3200400"/>
            <a:ext cx="533400" cy="533400"/>
          </a:xfrm>
          <a:prstGeom prst="ellips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03" name="Text Box 27">
            <a:extLst>
              <a:ext uri="{FF2B5EF4-FFF2-40B4-BE49-F238E27FC236}">
                <a16:creationId xmlns:a16="http://schemas.microsoft.com/office/drawing/2014/main" id="{73953A1E-CD91-4A60-8513-E265CCE3FB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5800" y="37338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T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408604" name="Text Box 28">
            <a:extLst>
              <a:ext uri="{FF2B5EF4-FFF2-40B4-BE49-F238E27FC236}">
                <a16:creationId xmlns:a16="http://schemas.microsoft.com/office/drawing/2014/main" id="{D04B7322-1343-4733-A1BA-ADCF373FAC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3581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8605" name="Text Box 29">
            <a:extLst>
              <a:ext uri="{FF2B5EF4-FFF2-40B4-BE49-F238E27FC236}">
                <a16:creationId xmlns:a16="http://schemas.microsoft.com/office/drawing/2014/main" id="{54F71108-2DDA-4F76-8C5E-FCD77AC28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754563"/>
            <a:ext cx="4572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8606" name="Text Box 30">
            <a:extLst>
              <a:ext uri="{FF2B5EF4-FFF2-40B4-BE49-F238E27FC236}">
                <a16:creationId xmlns:a16="http://schemas.microsoft.com/office/drawing/2014/main" id="{47389C1B-6D60-4006-85CE-6206A2159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8607" name="Text Box 31">
            <a:extLst>
              <a:ext uri="{FF2B5EF4-FFF2-40B4-BE49-F238E27FC236}">
                <a16:creationId xmlns:a16="http://schemas.microsoft.com/office/drawing/2014/main" id="{7395F1FD-3BB1-450C-A7AB-1418ECC07C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2895600"/>
            <a:ext cx="533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v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8608" name="Text Box 32">
            <a:extLst>
              <a:ext uri="{FF2B5EF4-FFF2-40B4-BE49-F238E27FC236}">
                <a16:creationId xmlns:a16="http://schemas.microsoft.com/office/drawing/2014/main" id="{EFE9E167-1ED9-4AC9-A74C-D424EE0F79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0" y="31242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08609" name="Oval 33">
            <a:extLst>
              <a:ext uri="{FF2B5EF4-FFF2-40B4-BE49-F238E27FC236}">
                <a16:creationId xmlns:a16="http://schemas.microsoft.com/office/drawing/2014/main" id="{57C79121-8901-43F1-ABDB-AC1365F54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3886200"/>
            <a:ext cx="533400" cy="533400"/>
          </a:xfrm>
          <a:prstGeom prst="ellips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10" name="Text Box 34">
            <a:extLst>
              <a:ext uri="{FF2B5EF4-FFF2-40B4-BE49-F238E27FC236}">
                <a16:creationId xmlns:a16="http://schemas.microsoft.com/office/drawing/2014/main" id="{3681A52F-6518-4EF0-8CFC-7B52905E5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2895600"/>
            <a:ext cx="533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v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08611" name="Oval 35">
            <a:extLst>
              <a:ext uri="{FF2B5EF4-FFF2-40B4-BE49-F238E27FC236}">
                <a16:creationId xmlns:a16="http://schemas.microsoft.com/office/drawing/2014/main" id="{7B269174-AB30-4F5C-8410-E1146AA0D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3810000"/>
            <a:ext cx="457200" cy="457200"/>
          </a:xfrm>
          <a:prstGeom prst="ellipse">
            <a:avLst/>
          </a:prstGeom>
          <a:noFill/>
          <a:ln w="25400" cap="sq">
            <a:solidFill>
              <a:srgbClr val="FF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12" name="Oval 36">
            <a:extLst>
              <a:ext uri="{FF2B5EF4-FFF2-40B4-BE49-F238E27FC236}">
                <a16:creationId xmlns:a16="http://schemas.microsoft.com/office/drawing/2014/main" id="{E38F716A-20E6-498C-932F-6224D8910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47244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13" name="Oval 37">
            <a:extLst>
              <a:ext uri="{FF2B5EF4-FFF2-40B4-BE49-F238E27FC236}">
                <a16:creationId xmlns:a16="http://schemas.microsoft.com/office/drawing/2014/main" id="{3F4E635F-BA87-4662-9A0F-1341AB0F5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38100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14" name="Oval 38">
            <a:extLst>
              <a:ext uri="{FF2B5EF4-FFF2-40B4-BE49-F238E27FC236}">
                <a16:creationId xmlns:a16="http://schemas.microsoft.com/office/drawing/2014/main" id="{E9188E02-3139-4460-80DD-FDBBCD017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488" y="4835525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08615" name="Oval 39">
            <a:extLst>
              <a:ext uri="{FF2B5EF4-FFF2-40B4-BE49-F238E27FC236}">
                <a16:creationId xmlns:a16="http://schemas.microsoft.com/office/drawing/2014/main" id="{41AA154C-89D6-43A9-92AE-039AE3C7C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36576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8" name="Text Box 2">
            <a:extLst>
              <a:ext uri="{FF2B5EF4-FFF2-40B4-BE49-F238E27FC236}">
                <a16:creationId xmlns:a16="http://schemas.microsoft.com/office/drawing/2014/main" id="{93D9B878-5093-4528-A994-1288DBC6F4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4281488"/>
            <a:ext cx="8153400" cy="112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3600">
                <a:solidFill>
                  <a:srgbClr val="66FF66"/>
                </a:solidFill>
                <a:ea typeface="幼圆" panose="02010509060101010101" pitchFamily="49" charset="-122"/>
              </a:rPr>
              <a:t>5</a:t>
            </a:r>
            <a:r>
              <a:rPr lang="zh-CN" altLang="en-US" sz="3600">
                <a:solidFill>
                  <a:srgbClr val="66FF66"/>
                </a:solidFill>
                <a:ea typeface="幼圆" panose="02010509060101010101" pitchFamily="49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注意与理想气体比较，哪些公式可用、</a:t>
            </a:r>
          </a:p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      哪些不能用</a:t>
            </a:r>
            <a:endParaRPr lang="zh-CN" altLang="en-US" sz="3600" i="1">
              <a:solidFill>
                <a:schemeClr val="tx1"/>
              </a:solidFill>
              <a:ea typeface="幼圆" panose="02010509060101010101" pitchFamily="49" charset="-122"/>
            </a:endParaRPr>
          </a:p>
        </p:txBody>
      </p:sp>
      <p:graphicFrame>
        <p:nvGraphicFramePr>
          <p:cNvPr id="285699" name="Object 3">
            <a:extLst>
              <a:ext uri="{FF2B5EF4-FFF2-40B4-BE49-F238E27FC236}">
                <a16:creationId xmlns:a16="http://schemas.microsoft.com/office/drawing/2014/main" id="{7E2348CE-50C5-4908-92A0-EEC54E7E4D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99238" y="5227638"/>
          <a:ext cx="2019300" cy="155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6884" name="剪辑" r:id="rId4" imgW="4539600" imgH="3497040" progId="MS_ClipArt_Gallery.2">
                  <p:embed/>
                </p:oleObj>
              </mc:Choice>
              <mc:Fallback>
                <p:oleObj name="剪辑" r:id="rId4" imgW="4539600" imgH="3497040" progId="MS_ClipArt_Gallery.2">
                  <p:embed/>
                  <p:pic>
                    <p:nvPicPr>
                      <p:cNvPr id="285699" name="Object 3">
                        <a:extLst>
                          <a:ext uri="{FF2B5EF4-FFF2-40B4-BE49-F238E27FC236}">
                            <a16:creationId xmlns:a16="http://schemas.microsoft.com/office/drawing/2014/main" id="{7E2348CE-50C5-4908-92A0-EEC54E7E4D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99238" y="5227638"/>
                        <a:ext cx="2019300" cy="155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5700" name="Rectangle 4">
            <a:extLst>
              <a:ext uri="{FF2B5EF4-FFF2-40B4-BE49-F238E27FC236}">
                <a16:creationId xmlns:a16="http://schemas.microsoft.com/office/drawing/2014/main" id="{F4C62ECD-1973-4C52-8204-82423A8BF8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363" y="228600"/>
            <a:ext cx="7407275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4800" dirty="0">
                <a:ea typeface="楷体_GB2312" pitchFamily="49" charset="-122"/>
              </a:rPr>
              <a:t>第七章   </a:t>
            </a:r>
            <a:r>
              <a:rPr lang="zh-CN" altLang="en-US" sz="4800" dirty="0">
                <a:latin typeface="楷体_GB2312" pitchFamily="49" charset="-122"/>
                <a:ea typeface="楷体_GB2312" pitchFamily="49" charset="-122"/>
              </a:rPr>
              <a:t>小 结 </a:t>
            </a:r>
            <a:r>
              <a:rPr lang="en-US" altLang="zh-CN" sz="4800" dirty="0">
                <a:ea typeface="楷体_GB2312" pitchFamily="49" charset="-122"/>
              </a:rPr>
              <a:t>Summary</a:t>
            </a:r>
            <a:endParaRPr lang="en-US" altLang="zh-CN" sz="4400" dirty="0">
              <a:ea typeface="楷体_GB2312" pitchFamily="49" charset="-122"/>
            </a:endParaRPr>
          </a:p>
        </p:txBody>
      </p:sp>
      <p:sp>
        <p:nvSpPr>
          <p:cNvPr id="285701" name="Rectangle 5">
            <a:extLst>
              <a:ext uri="{FF2B5EF4-FFF2-40B4-BE49-F238E27FC236}">
                <a16:creationId xmlns:a16="http://schemas.microsoft.com/office/drawing/2014/main" id="{67ACCC66-E9BD-43A1-BFD1-654F7B5F9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263" y="1187450"/>
            <a:ext cx="29543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solidFill>
                  <a:srgbClr val="66FF66"/>
                </a:solidFill>
                <a:ea typeface="幼圆" panose="02010509060101010101" pitchFamily="49" charset="-122"/>
              </a:rPr>
              <a:t>1</a:t>
            </a:r>
            <a:r>
              <a:rPr lang="zh-CN" altLang="en-US" sz="3600">
                <a:solidFill>
                  <a:srgbClr val="66FF66"/>
                </a:solidFill>
                <a:ea typeface="幼圆" panose="02010509060101010101" pitchFamily="49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熟悉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en-US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相图</a:t>
            </a:r>
          </a:p>
        </p:txBody>
      </p:sp>
      <p:sp>
        <p:nvSpPr>
          <p:cNvPr id="285702" name="Rectangle 6">
            <a:extLst>
              <a:ext uri="{FF2B5EF4-FFF2-40B4-BE49-F238E27FC236}">
                <a16:creationId xmlns:a16="http://schemas.microsoft.com/office/drawing/2014/main" id="{DBCB5D23-7DB0-4170-98A5-AA0DB50EE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797050"/>
            <a:ext cx="41386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rgbClr val="66FF66"/>
                </a:solidFill>
                <a:ea typeface="幼圆" panose="02010509060101010101" pitchFamily="49" charset="-122"/>
              </a:rPr>
              <a:t>2</a:t>
            </a:r>
            <a:r>
              <a:rPr lang="zh-CN" altLang="en-US" sz="3600">
                <a:solidFill>
                  <a:srgbClr val="66FF66"/>
                </a:solidFill>
                <a:ea typeface="幼圆" panose="02010509060101010101" pitchFamily="49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熟悉</a:t>
            </a:r>
            <a:r>
              <a:rPr lang="en-US" altLang="zh-CN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点</a:t>
            </a:r>
            <a:r>
              <a:rPr lang="en-US" altLang="zh-CN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线</a:t>
            </a:r>
            <a:r>
              <a:rPr lang="en-US" altLang="zh-CN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区</a:t>
            </a:r>
            <a:r>
              <a:rPr lang="en-US" altLang="zh-CN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态</a:t>
            </a:r>
          </a:p>
        </p:txBody>
      </p:sp>
      <p:sp>
        <p:nvSpPr>
          <p:cNvPr id="285703" name="Rectangle 7">
            <a:extLst>
              <a:ext uri="{FF2B5EF4-FFF2-40B4-BE49-F238E27FC236}">
                <a16:creationId xmlns:a16="http://schemas.microsoft.com/office/drawing/2014/main" id="{270BEE8E-52C7-4B18-AAA8-24AD9BCF6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406650"/>
            <a:ext cx="2503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rgbClr val="66FF66"/>
                </a:solidFill>
                <a:ea typeface="幼圆" panose="02010509060101010101" pitchFamily="49" charset="-122"/>
              </a:rPr>
              <a:t>3</a:t>
            </a:r>
            <a:r>
              <a:rPr lang="zh-CN" altLang="en-US" sz="3600" i="1">
                <a:solidFill>
                  <a:srgbClr val="66FF66"/>
                </a:solidFill>
                <a:ea typeface="幼圆" panose="02010509060101010101" pitchFamily="49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会查图表</a:t>
            </a:r>
          </a:p>
        </p:txBody>
      </p:sp>
      <p:sp>
        <p:nvSpPr>
          <p:cNvPr id="285704" name="Rectangle 8">
            <a:extLst>
              <a:ext uri="{FF2B5EF4-FFF2-40B4-BE49-F238E27FC236}">
                <a16:creationId xmlns:a16="http://schemas.microsoft.com/office/drawing/2014/main" id="{25638375-3E49-4E72-9FA2-CEA8F3C860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013075"/>
            <a:ext cx="7848600" cy="117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solidFill>
                  <a:srgbClr val="66FF66"/>
                </a:solidFill>
                <a:ea typeface="幼圆" panose="02010509060101010101" pitchFamily="49" charset="-122"/>
              </a:rPr>
              <a:t>4</a:t>
            </a:r>
            <a:r>
              <a:rPr lang="zh-CN" altLang="en-US" sz="3600" i="1">
                <a:solidFill>
                  <a:srgbClr val="66FF66"/>
                </a:solidFill>
                <a:ea typeface="幼圆" panose="02010509060101010101" pitchFamily="49" charset="-122"/>
              </a:rPr>
              <a:t>、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基本热力过程在</a:t>
            </a: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v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200" i="1">
                <a:ea typeface="宋体" panose="02010600030101010101" pitchFamily="2" charset="-122"/>
              </a:rPr>
              <a:t>s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3200" i="1">
                <a:ea typeface="宋体" panose="02010600030101010101" pitchFamily="2" charset="-122"/>
              </a:rPr>
              <a:t>s</a:t>
            </a: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图上的表</a:t>
            </a:r>
          </a:p>
          <a:p>
            <a:pPr algn="l">
              <a:spcBef>
                <a:spcPct val="10000"/>
              </a:spcBef>
            </a:pPr>
            <a:r>
              <a:rPr lang="zh-CN" altLang="en-US" sz="3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示，会计算 </a:t>
            </a:r>
            <a:r>
              <a:rPr lang="en-US" altLang="en-US" sz="3200" i="1">
                <a:solidFill>
                  <a:srgbClr val="FFFF66"/>
                </a:solidFill>
                <a:ea typeface="宋体" panose="02010600030101010101" pitchFamily="2" charset="-122"/>
              </a:rPr>
              <a:t>q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en-US" altLang="en-US" sz="3200" i="1">
                <a:solidFill>
                  <a:srgbClr val="FFFF66"/>
                </a:solidFill>
                <a:ea typeface="宋体" panose="02010600030101010101" pitchFamily="2" charset="-122"/>
              </a:rPr>
              <a:t>w</a:t>
            </a:r>
            <a:r>
              <a:rPr lang="en-US" altLang="en-US" sz="3200" baseline="-25000">
                <a:solidFill>
                  <a:srgbClr val="FFFF66"/>
                </a:solidFill>
                <a:ea typeface="宋体" panose="02010600030101010101" pitchFamily="2" charset="-122"/>
              </a:rPr>
              <a:t>t</a:t>
            </a:r>
            <a:endParaRPr lang="en-US" altLang="zh-CN" sz="3200" baseline="-250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5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5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5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5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5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5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5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5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5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5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698" grpId="0" autoUpdateAnimBg="0"/>
      <p:bldP spid="285701" grpId="0" autoUpdateAnimBg="0"/>
      <p:bldP spid="285702" grpId="0" autoUpdateAnimBg="0"/>
      <p:bldP spid="285703" grpId="0" autoUpdateAnimBg="0"/>
      <p:bldP spid="285704" grpId="0" autoUpdateAnimBg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Rectangle 2050">
            <a:extLst>
              <a:ext uri="{FF2B5EF4-FFF2-40B4-BE49-F238E27FC236}">
                <a16:creationId xmlns:a16="http://schemas.microsoft.com/office/drawing/2014/main" id="{33AE99F2-4299-442C-B79C-607F510AE10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00113" y="236974"/>
            <a:ext cx="7772400" cy="2339102"/>
          </a:xfrm>
        </p:spPr>
        <p:txBody>
          <a:bodyPr/>
          <a:lstStyle/>
          <a:p>
            <a:pPr algn="ctr"/>
            <a:r>
              <a:rPr lang="zh-CN" altLang="en-US" sz="6600" b="1" dirty="0">
                <a:latin typeface="楷体_GB2312" pitchFamily="49" charset="-122"/>
                <a:ea typeface="楷体_GB2312" pitchFamily="49" charset="-122"/>
              </a:rPr>
              <a:t>第八章</a:t>
            </a:r>
            <a:r>
              <a:rPr lang="zh-CN" altLang="en-US" sz="8000" b="1" dirty="0">
                <a:latin typeface="楷体_GB2312" pitchFamily="49" charset="-122"/>
                <a:ea typeface="楷体_GB2312" pitchFamily="49" charset="-122"/>
              </a:rPr>
              <a:t>  </a:t>
            </a:r>
            <a:br>
              <a:rPr lang="zh-CN" altLang="en-US" sz="8000" b="1" dirty="0">
                <a:latin typeface="楷体_GB2312" pitchFamily="49" charset="-122"/>
                <a:ea typeface="楷体_GB2312" pitchFamily="49" charset="-122"/>
              </a:rPr>
            </a:br>
            <a:r>
              <a:rPr lang="zh-CN" altLang="en-US" sz="6600" b="1" dirty="0">
                <a:latin typeface="楷体_GB2312" pitchFamily="49" charset="-122"/>
                <a:ea typeface="楷体_GB2312" pitchFamily="49" charset="-122"/>
              </a:rPr>
              <a:t>蒸汽动力循环</a:t>
            </a:r>
            <a:endParaRPr lang="zh-CN" altLang="en-US" dirty="0"/>
          </a:p>
        </p:txBody>
      </p:sp>
      <p:graphicFrame>
        <p:nvGraphicFramePr>
          <p:cNvPr id="420867" name="Object 2051">
            <a:extLst>
              <a:ext uri="{FF2B5EF4-FFF2-40B4-BE49-F238E27FC236}">
                <a16:creationId xmlns:a16="http://schemas.microsoft.com/office/drawing/2014/main" id="{C4BFE076-EF9E-4125-959C-443CD14FAF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45175" y="4038600"/>
          <a:ext cx="3048000" cy="217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930" name="剪辑" r:id="rId4" imgW="4006800" imgH="2856960" progId="MS_ClipArt_Gallery.2">
                  <p:embed/>
                </p:oleObj>
              </mc:Choice>
              <mc:Fallback>
                <p:oleObj name="剪辑" r:id="rId4" imgW="4006800" imgH="2856960" progId="MS_ClipArt_Gallery.2">
                  <p:embed/>
                  <p:pic>
                    <p:nvPicPr>
                      <p:cNvPr id="420867" name="Object 2051">
                        <a:extLst>
                          <a:ext uri="{FF2B5EF4-FFF2-40B4-BE49-F238E27FC236}">
                            <a16:creationId xmlns:a16="http://schemas.microsoft.com/office/drawing/2014/main" id="{C4BFE076-EF9E-4125-959C-443CD14FAF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45175" y="4038600"/>
                        <a:ext cx="3048000" cy="2173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0868" name="Rectangle 2052">
            <a:extLst>
              <a:ext uri="{FF2B5EF4-FFF2-40B4-BE49-F238E27FC236}">
                <a16:creationId xmlns:a16="http://schemas.microsoft.com/office/drawing/2014/main" id="{8C3134E9-E9AB-4356-B7E7-7D1C80184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513" y="2565400"/>
            <a:ext cx="5495925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8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Vapor Power Cycles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9" name="Rectangle 3">
            <a:extLst>
              <a:ext uri="{FF2B5EF4-FFF2-40B4-BE49-F238E27FC236}">
                <a16:creationId xmlns:a16="http://schemas.microsoft.com/office/drawing/2014/main" id="{90B1CB69-A0C0-425A-811D-38A65E3A25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4638"/>
            <a:ext cx="7772400" cy="823912"/>
          </a:xfrm>
        </p:spPr>
        <p:txBody>
          <a:bodyPr/>
          <a:lstStyle/>
          <a:p>
            <a:r>
              <a:rPr kumimoji="1" lang="zh-CN" altLang="en-US" sz="4800" b="1" dirty="0">
                <a:latin typeface="楷体_GB2312" pitchFamily="49" charset="-122"/>
                <a:ea typeface="楷体_GB2312" pitchFamily="49" charset="-122"/>
              </a:rPr>
              <a:t>第八章  蒸汽动力循环</a:t>
            </a:r>
          </a:p>
        </p:txBody>
      </p:sp>
      <p:sp>
        <p:nvSpPr>
          <p:cNvPr id="342051" name="Text Box 35">
            <a:extLst>
              <a:ext uri="{FF2B5EF4-FFF2-40B4-BE49-F238E27FC236}">
                <a16:creationId xmlns:a16="http://schemas.microsoft.com/office/drawing/2014/main" id="{294BCA8C-FE75-4CB8-B2DA-9B77976C5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752600"/>
            <a:ext cx="5638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水蒸气：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火力发电、核电</a:t>
            </a:r>
            <a:endParaRPr lang="zh-CN" altLang="en-US" sz="44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42052" name="Text Box 36">
            <a:extLst>
              <a:ext uri="{FF2B5EF4-FFF2-40B4-BE49-F238E27FC236}">
                <a16:creationId xmlns:a16="http://schemas.microsoft.com/office/drawing/2014/main" id="{06889942-C308-46F6-B2C1-B0FA05D0E8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743200"/>
            <a:ext cx="720276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rgbClr val="66FF66"/>
                </a:solidFill>
                <a:ea typeface="宋体" panose="02010600030101010101" pitchFamily="2" charset="-122"/>
              </a:rPr>
              <a:t>低沸点工质：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氨、氟里昂</a:t>
            </a:r>
            <a:endParaRPr lang="zh-CN" altLang="en-US" sz="3600" dirty="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342053" name="Text Box 37">
            <a:extLst>
              <a:ext uri="{FF2B5EF4-FFF2-40B4-BE49-F238E27FC236}">
                <a16:creationId xmlns:a16="http://schemas.microsoft.com/office/drawing/2014/main" id="{66339037-981D-407C-891E-06A6F442C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3657600"/>
            <a:ext cx="5638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rgbClr val="FFFF66"/>
                </a:solidFill>
                <a:ea typeface="宋体" panose="02010600030101010101" pitchFamily="2" charset="-122"/>
              </a:rPr>
              <a:t>太阳能、余热、地热发电</a:t>
            </a:r>
            <a:endParaRPr lang="zh-CN" altLang="en-US" sz="4400" dirty="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342054" name="Text Box 38">
            <a:extLst>
              <a:ext uri="{FF2B5EF4-FFF2-40B4-BE49-F238E27FC236}">
                <a16:creationId xmlns:a16="http://schemas.microsoft.com/office/drawing/2014/main" id="{2E2450B7-361A-46AB-85CD-F6E108E8F3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648200"/>
            <a:ext cx="6248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动力循环：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以获得功为目的</a:t>
            </a:r>
            <a:endParaRPr lang="zh-CN" altLang="en-US" sz="44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D443173-E01E-47CC-B0C0-F820C9DDD6EF}"/>
              </a:ext>
            </a:extLst>
          </p:cNvPr>
          <p:cNvSpPr txBox="1"/>
          <p:nvPr/>
        </p:nvSpPr>
        <p:spPr>
          <a:xfrm>
            <a:off x="6036877" y="2743199"/>
            <a:ext cx="1775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rgbClr val="FFFF66"/>
                </a:solidFill>
                <a:ea typeface="宋体" panose="02010600030101010101" pitchFamily="2" charset="-122"/>
              </a:rPr>
              <a:t>用途？</a:t>
            </a:r>
            <a:endParaRPr lang="zh-CN" alt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052" grpId="0" autoUpdateAnimBg="0"/>
      <p:bldP spid="342053" grpId="0" autoUpdateAnimBg="0"/>
      <p:bldP spid="342054" grpId="0" autoUpdateAnimBg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730" name="Picture 2" descr="热力发电厂- 维基百科，自由的百科全书">
            <a:extLst>
              <a:ext uri="{FF2B5EF4-FFF2-40B4-BE49-F238E27FC236}">
                <a16:creationId xmlns:a16="http://schemas.microsoft.com/office/drawing/2014/main" id="{B3E9A276-9223-45E1-A98E-B7A56A4BE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"/>
          <a:stretch/>
        </p:blipFill>
        <p:spPr bwMode="auto">
          <a:xfrm>
            <a:off x="0" y="632085"/>
            <a:ext cx="9144000" cy="622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C6C752F-DA21-455E-A52D-0DF356AC9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-29054"/>
            <a:ext cx="57912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000" dirty="0">
                <a:latin typeface="Times New Roman" panose="02020603050405020304" pitchFamily="18" charset="0"/>
                <a:ea typeface="楷体_GB2312" pitchFamily="49" charset="-122"/>
              </a:rPr>
              <a:t>火力发电厂</a:t>
            </a:r>
            <a:endParaRPr kumimoji="1" lang="zh-CN" altLang="en-US" sz="4000" b="1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83200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Text Box 2">
            <a:extLst>
              <a:ext uri="{FF2B5EF4-FFF2-40B4-BE49-F238E27FC236}">
                <a16:creationId xmlns:a16="http://schemas.microsoft.com/office/drawing/2014/main" id="{C883214E-B0FD-419C-9836-EA16C595A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2514600"/>
            <a:ext cx="3352800" cy="291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b="0">
                <a:ea typeface="宋体" panose="02010600030101010101" pitchFamily="2" charset="-122"/>
              </a:rPr>
              <a:t>   </a:t>
            </a:r>
            <a:r>
              <a:rPr lang="zh-CN" altLang="en-US" sz="3200">
                <a:ea typeface="宋体" panose="02010600030101010101" pitchFamily="2" charset="-122"/>
              </a:rPr>
              <a:t>四个主要装置：</a:t>
            </a:r>
          </a:p>
          <a:p>
            <a:pPr algn="l"/>
            <a:r>
              <a:rPr lang="zh-CN" altLang="en-US" sz="3200">
                <a:ea typeface="宋体" panose="02010600030101010101" pitchFamily="2" charset="-122"/>
              </a:rPr>
              <a:t>        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锅炉</a:t>
            </a:r>
          </a:p>
          <a:p>
            <a:pPr algn="l"/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汽轮机</a:t>
            </a:r>
          </a:p>
          <a:p>
            <a:pPr algn="l"/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凝汽器</a:t>
            </a:r>
          </a:p>
          <a:p>
            <a:pPr algn="l"/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        </a:t>
            </a:r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给水泵</a:t>
            </a:r>
          </a:p>
        </p:txBody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id="{A1317F64-1376-496C-BF36-976A89B59C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274638"/>
            <a:ext cx="8458200" cy="823912"/>
          </a:xfrm>
        </p:spPr>
        <p:txBody>
          <a:bodyPr/>
          <a:lstStyle/>
          <a:p>
            <a:r>
              <a:rPr lang="en-US" altLang="zh-CN" sz="4800" b="1">
                <a:ea typeface="楷体_GB2312" pitchFamily="49" charset="-122"/>
              </a:rPr>
              <a:t>§</a:t>
            </a:r>
            <a:r>
              <a:rPr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7-1</a:t>
            </a:r>
            <a:r>
              <a:rPr lang="en-US" altLang="zh-CN" sz="4800" b="1">
                <a:ea typeface="楷体_GB2312" pitchFamily="49" charset="-122"/>
              </a:rPr>
              <a:t>  </a:t>
            </a:r>
            <a:r>
              <a:rPr lang="zh-CN" altLang="en-US" sz="4800" b="1">
                <a:ea typeface="楷体_GB2312" pitchFamily="49" charset="-122"/>
              </a:rPr>
              <a:t>郎肯循环</a:t>
            </a:r>
            <a:r>
              <a:rPr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Rankine Cycle</a:t>
            </a:r>
          </a:p>
        </p:txBody>
      </p:sp>
      <p:sp>
        <p:nvSpPr>
          <p:cNvPr id="395268" name="Text Box 4">
            <a:extLst>
              <a:ext uri="{FF2B5EF4-FFF2-40B4-BE49-F238E27FC236}">
                <a16:creationId xmlns:a16="http://schemas.microsoft.com/office/drawing/2014/main" id="{A9B1B980-993D-422D-A12E-55060EE2D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143000"/>
            <a:ext cx="4191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水蒸气动力循环系统</a:t>
            </a:r>
            <a:r>
              <a:rPr lang="zh-CN" altLang="en-US" sz="4000">
                <a:ea typeface="宋体" panose="02010600030101010101" pitchFamily="2" charset="-122"/>
              </a:rPr>
              <a:t> </a:t>
            </a:r>
            <a:endParaRPr lang="zh-CN" altLang="en-US" sz="4400">
              <a:ea typeface="宋体" panose="02010600030101010101" pitchFamily="2" charset="-122"/>
            </a:endParaRPr>
          </a:p>
        </p:txBody>
      </p:sp>
      <p:sp>
        <p:nvSpPr>
          <p:cNvPr id="395269" name="Rectangle 5">
            <a:extLst>
              <a:ext uri="{FF2B5EF4-FFF2-40B4-BE49-F238E27FC236}">
                <a16:creationId xmlns:a16="http://schemas.microsoft.com/office/drawing/2014/main" id="{71B9EB20-3AFB-4A5E-A6E0-3F6326464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124200"/>
            <a:ext cx="609600" cy="990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0" name="Line 6">
            <a:extLst>
              <a:ext uri="{FF2B5EF4-FFF2-40B4-BE49-F238E27FC236}">
                <a16:creationId xmlns:a16="http://schemas.microsoft.com/office/drawing/2014/main" id="{497637D4-F53D-482D-8E59-77786B37564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895600"/>
            <a:ext cx="0" cy="228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1" name="Line 7">
            <a:extLst>
              <a:ext uri="{FF2B5EF4-FFF2-40B4-BE49-F238E27FC236}">
                <a16:creationId xmlns:a16="http://schemas.microsoft.com/office/drawing/2014/main" id="{AE99142C-49FA-47F9-B710-D91C52457A57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2743200"/>
            <a:ext cx="152400" cy="152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2" name="Line 8">
            <a:extLst>
              <a:ext uri="{FF2B5EF4-FFF2-40B4-BE49-F238E27FC236}">
                <a16:creationId xmlns:a16="http://schemas.microsoft.com/office/drawing/2014/main" id="{36C461C6-5B28-4253-BAA1-1FE8A038C90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6800" y="2667000"/>
            <a:ext cx="228600" cy="762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3" name="Line 9">
            <a:extLst>
              <a:ext uri="{FF2B5EF4-FFF2-40B4-BE49-F238E27FC236}">
                <a16:creationId xmlns:a16="http://schemas.microsoft.com/office/drawing/2014/main" id="{E1A065A1-20A8-479F-B47C-A154A6FF0A4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143000" y="2514600"/>
            <a:ext cx="152400" cy="152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4" name="Line 10">
            <a:extLst>
              <a:ext uri="{FF2B5EF4-FFF2-40B4-BE49-F238E27FC236}">
                <a16:creationId xmlns:a16="http://schemas.microsoft.com/office/drawing/2014/main" id="{A01C70EC-39EF-4C15-9968-4BE7EAD0434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43000" y="2209800"/>
            <a:ext cx="0" cy="304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5" name="Line 11">
            <a:extLst>
              <a:ext uri="{FF2B5EF4-FFF2-40B4-BE49-F238E27FC236}">
                <a16:creationId xmlns:a16="http://schemas.microsoft.com/office/drawing/2014/main" id="{023ABA9F-8B47-4F7C-8603-B7DA3447DE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2209800"/>
            <a:ext cx="19812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6" name="Line 12">
            <a:extLst>
              <a:ext uri="{FF2B5EF4-FFF2-40B4-BE49-F238E27FC236}">
                <a16:creationId xmlns:a16="http://schemas.microsoft.com/office/drawing/2014/main" id="{86ADF683-B221-452C-B9DB-2CCE8121754B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209800"/>
            <a:ext cx="0" cy="10541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7" name="AutoShape 13">
            <a:extLst>
              <a:ext uri="{FF2B5EF4-FFF2-40B4-BE49-F238E27FC236}">
                <a16:creationId xmlns:a16="http://schemas.microsoft.com/office/drawing/2014/main" id="{648901E5-ED56-4408-9746-8D6B22987D6C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743200" y="3276600"/>
            <a:ext cx="1371600" cy="6096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8" name="Line 14">
            <a:extLst>
              <a:ext uri="{FF2B5EF4-FFF2-40B4-BE49-F238E27FC236}">
                <a16:creationId xmlns:a16="http://schemas.microsoft.com/office/drawing/2014/main" id="{65912B2E-8A0B-4606-8542-11155EF766C1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581400"/>
            <a:ext cx="381000" cy="0"/>
          </a:xfrm>
          <a:prstGeom prst="line">
            <a:avLst/>
          </a:prstGeom>
          <a:noFill/>
          <a:ln w="508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79" name="Line 15">
            <a:extLst>
              <a:ext uri="{FF2B5EF4-FFF2-40B4-BE49-F238E27FC236}">
                <a16:creationId xmlns:a16="http://schemas.microsoft.com/office/drawing/2014/main" id="{ECE9CA20-94CF-407D-9D46-6B6A3E0390A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267200"/>
            <a:ext cx="0" cy="609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0" name="Oval 16">
            <a:extLst>
              <a:ext uri="{FF2B5EF4-FFF2-40B4-BE49-F238E27FC236}">
                <a16:creationId xmlns:a16="http://schemas.microsoft.com/office/drawing/2014/main" id="{CADC8C26-0E7F-4F67-B6FA-0205573202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4876800"/>
            <a:ext cx="762000" cy="762000"/>
          </a:xfrm>
          <a:prstGeom prst="ellipse">
            <a:avLst/>
          </a:prstGeom>
          <a:solidFill>
            <a:srgbClr val="FF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1" name="Line 17">
            <a:extLst>
              <a:ext uri="{FF2B5EF4-FFF2-40B4-BE49-F238E27FC236}">
                <a16:creationId xmlns:a16="http://schemas.microsoft.com/office/drawing/2014/main" id="{C311AB87-DB78-4643-A115-0D77337300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4800600"/>
            <a:ext cx="762000" cy="3810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2" name="Line 18">
            <a:extLst>
              <a:ext uri="{FF2B5EF4-FFF2-40B4-BE49-F238E27FC236}">
                <a16:creationId xmlns:a16="http://schemas.microsoft.com/office/drawing/2014/main" id="{9D77895D-8A66-4339-9814-22B6A8CFA87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181600"/>
            <a:ext cx="304800" cy="762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3" name="Line 19">
            <a:extLst>
              <a:ext uri="{FF2B5EF4-FFF2-40B4-BE49-F238E27FC236}">
                <a16:creationId xmlns:a16="http://schemas.microsoft.com/office/drawing/2014/main" id="{E88FA58E-CBF7-4498-AEEE-B6B9C5AD3C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5257800"/>
            <a:ext cx="304800" cy="1524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4" name="Line 20">
            <a:extLst>
              <a:ext uri="{FF2B5EF4-FFF2-40B4-BE49-F238E27FC236}">
                <a16:creationId xmlns:a16="http://schemas.microsoft.com/office/drawing/2014/main" id="{27CB9173-EB80-494E-92A4-66FEB65D4E7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410200"/>
            <a:ext cx="762000" cy="2286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5" name="Line 21">
            <a:extLst>
              <a:ext uri="{FF2B5EF4-FFF2-40B4-BE49-F238E27FC236}">
                <a16:creationId xmlns:a16="http://schemas.microsoft.com/office/drawing/2014/main" id="{AFDF502B-C5F1-4891-99C7-AA2A3950F6C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638800"/>
            <a:ext cx="0" cy="3810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6" name="Line 22">
            <a:extLst>
              <a:ext uri="{FF2B5EF4-FFF2-40B4-BE49-F238E27FC236}">
                <a16:creationId xmlns:a16="http://schemas.microsoft.com/office/drawing/2014/main" id="{9AC8212F-0D72-44BF-992B-78C630195F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14600" y="6019800"/>
            <a:ext cx="1227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7" name="Oval 23">
            <a:extLst>
              <a:ext uri="{FF2B5EF4-FFF2-40B4-BE49-F238E27FC236}">
                <a16:creationId xmlns:a16="http://schemas.microsoft.com/office/drawing/2014/main" id="{37D6115A-2BE0-409D-AC63-942A4DF49F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5715000"/>
            <a:ext cx="533400" cy="533400"/>
          </a:xfrm>
          <a:prstGeom prst="ellipse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8" name="Line 24">
            <a:extLst>
              <a:ext uri="{FF2B5EF4-FFF2-40B4-BE49-F238E27FC236}">
                <a16:creationId xmlns:a16="http://schemas.microsoft.com/office/drawing/2014/main" id="{9C9A1B1B-FCA8-4267-B48E-88D68F983CC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219200" y="6019800"/>
            <a:ext cx="7620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89" name="Line 25">
            <a:extLst>
              <a:ext uri="{FF2B5EF4-FFF2-40B4-BE49-F238E27FC236}">
                <a16:creationId xmlns:a16="http://schemas.microsoft.com/office/drawing/2014/main" id="{8EA7D9E9-99BD-4898-B502-D9596C534E8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4114800"/>
            <a:ext cx="0" cy="19050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90" name="Rectangle 26">
            <a:extLst>
              <a:ext uri="{FF2B5EF4-FFF2-40B4-BE49-F238E27FC236}">
                <a16:creationId xmlns:a16="http://schemas.microsoft.com/office/drawing/2014/main" id="{D8FB6150-02CA-4ECE-9E40-84834C1DAB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0"/>
            <a:ext cx="59213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锅</a:t>
            </a:r>
          </a:p>
          <a:p>
            <a:pPr>
              <a:spcBef>
                <a:spcPct val="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炉</a:t>
            </a:r>
          </a:p>
        </p:txBody>
      </p:sp>
      <p:sp>
        <p:nvSpPr>
          <p:cNvPr id="395291" name="Rectangle 27">
            <a:extLst>
              <a:ext uri="{FF2B5EF4-FFF2-40B4-BE49-F238E27FC236}">
                <a16:creationId xmlns:a16="http://schemas.microsoft.com/office/drawing/2014/main" id="{CA35C430-5AAE-4393-A2B8-B8DCDA3D40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013" y="2286000"/>
            <a:ext cx="140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汽轮机</a:t>
            </a:r>
          </a:p>
        </p:txBody>
      </p:sp>
      <p:sp>
        <p:nvSpPr>
          <p:cNvPr id="395292" name="Line 28">
            <a:extLst>
              <a:ext uri="{FF2B5EF4-FFF2-40B4-BE49-F238E27FC236}">
                <a16:creationId xmlns:a16="http://schemas.microsoft.com/office/drawing/2014/main" id="{90F2919B-E0F7-4629-B32F-90D5EAF37F7D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3581400"/>
            <a:ext cx="381000" cy="0"/>
          </a:xfrm>
          <a:prstGeom prst="line">
            <a:avLst/>
          </a:prstGeom>
          <a:noFill/>
          <a:ln w="508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93" name="Oval 29">
            <a:extLst>
              <a:ext uri="{FF2B5EF4-FFF2-40B4-BE49-F238E27FC236}">
                <a16:creationId xmlns:a16="http://schemas.microsoft.com/office/drawing/2014/main" id="{95C11F7C-4A43-4A78-9A35-A90229043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352800"/>
            <a:ext cx="457200" cy="4572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94" name="Freeform 30">
            <a:extLst>
              <a:ext uri="{FF2B5EF4-FFF2-40B4-BE49-F238E27FC236}">
                <a16:creationId xmlns:a16="http://schemas.microsoft.com/office/drawing/2014/main" id="{C7CF3C49-35C8-4876-8076-0B38D1987A23}"/>
              </a:ext>
            </a:extLst>
          </p:cNvPr>
          <p:cNvSpPr>
            <a:spLocks/>
          </p:cNvSpPr>
          <p:nvPr/>
        </p:nvSpPr>
        <p:spPr bwMode="auto">
          <a:xfrm>
            <a:off x="4114800" y="3416300"/>
            <a:ext cx="304800" cy="317500"/>
          </a:xfrm>
          <a:custGeom>
            <a:avLst/>
            <a:gdLst>
              <a:gd name="T0" fmla="*/ 0 w 192"/>
              <a:gd name="T1" fmla="*/ 152 h 200"/>
              <a:gd name="T2" fmla="*/ 48 w 192"/>
              <a:gd name="T3" fmla="*/ 8 h 200"/>
              <a:gd name="T4" fmla="*/ 96 w 192"/>
              <a:gd name="T5" fmla="*/ 104 h 200"/>
              <a:gd name="T6" fmla="*/ 144 w 192"/>
              <a:gd name="T7" fmla="*/ 200 h 200"/>
              <a:gd name="T8" fmla="*/ 192 w 192"/>
              <a:gd name="T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2" h="200">
                <a:moveTo>
                  <a:pt x="0" y="152"/>
                </a:moveTo>
                <a:cubicBezTo>
                  <a:pt x="16" y="84"/>
                  <a:pt x="32" y="16"/>
                  <a:pt x="48" y="8"/>
                </a:cubicBezTo>
                <a:cubicBezTo>
                  <a:pt x="64" y="0"/>
                  <a:pt x="80" y="72"/>
                  <a:pt x="96" y="104"/>
                </a:cubicBezTo>
                <a:cubicBezTo>
                  <a:pt x="112" y="136"/>
                  <a:pt x="128" y="200"/>
                  <a:pt x="144" y="200"/>
                </a:cubicBezTo>
                <a:cubicBezTo>
                  <a:pt x="160" y="200"/>
                  <a:pt x="176" y="152"/>
                  <a:pt x="192" y="104"/>
                </a:cubicBezTo>
              </a:path>
            </a:pathLst>
          </a:custGeom>
          <a:noFill/>
          <a:ln w="127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5295" name="Rectangle 31">
            <a:extLst>
              <a:ext uri="{FF2B5EF4-FFF2-40B4-BE49-F238E27FC236}">
                <a16:creationId xmlns:a16="http://schemas.microsoft.com/office/drawing/2014/main" id="{67987612-D0D9-4494-9772-04FE0AB989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8413" y="3810000"/>
            <a:ext cx="140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ea typeface="宋体" panose="02010600030101010101" pitchFamily="2" charset="-122"/>
              </a:rPr>
              <a:t>发电机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5296" name="Rectangle 32">
            <a:extLst>
              <a:ext uri="{FF2B5EF4-FFF2-40B4-BE49-F238E27FC236}">
                <a16:creationId xmlns:a16="http://schemas.microsoft.com/office/drawing/2014/main" id="{0E70E559-99CA-4E90-8BDE-B105C038D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8613" y="61960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给水泵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5297" name="Rectangle 33">
            <a:extLst>
              <a:ext uri="{FF2B5EF4-FFF2-40B4-BE49-F238E27FC236}">
                <a16:creationId xmlns:a16="http://schemas.microsoft.com/office/drawing/2014/main" id="{2A67D933-2357-4C50-972F-4BE56B8FCB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9413" y="49006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凝汽器</a:t>
            </a:r>
          </a:p>
        </p:txBody>
      </p:sp>
      <p:sp>
        <p:nvSpPr>
          <p:cNvPr id="395298" name="Line 34">
            <a:extLst>
              <a:ext uri="{FF2B5EF4-FFF2-40B4-BE49-F238E27FC236}">
                <a16:creationId xmlns:a16="http://schemas.microsoft.com/office/drawing/2014/main" id="{2280BF79-BD98-479B-BA4F-DFA5A8DB54C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7400" y="6019800"/>
            <a:ext cx="457200" cy="0"/>
          </a:xfrm>
          <a:prstGeom prst="line">
            <a:avLst/>
          </a:prstGeom>
          <a:noFill/>
          <a:ln w="50800" cap="sq">
            <a:solidFill>
              <a:schemeClr val="bg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5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5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266" grpId="0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>
            <a:extLst>
              <a:ext uri="{FF2B5EF4-FFF2-40B4-BE49-F238E27FC236}">
                <a16:creationId xmlns:a16="http://schemas.microsoft.com/office/drawing/2014/main" id="{F40B8653-F60E-4EDE-9B31-BEE99B99B59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86000" y="0"/>
            <a:ext cx="5791200" cy="1143000"/>
          </a:xfrm>
        </p:spPr>
        <p:txBody>
          <a:bodyPr/>
          <a:lstStyle/>
          <a:p>
            <a:r>
              <a:rPr kumimoji="1" lang="zh-CN" altLang="en-US" b="1" dirty="0">
                <a:latin typeface="Times New Roman" panose="02020603050405020304" pitchFamily="18" charset="0"/>
                <a:ea typeface="楷体_GB2312" pitchFamily="49" charset="-122"/>
              </a:rPr>
              <a:t>锅炉</a:t>
            </a:r>
            <a:r>
              <a:rPr kumimoji="1" lang="en-US" altLang="zh-CN" b="1" dirty="0">
                <a:latin typeface="Times New Roman" panose="02020603050405020304" pitchFamily="18" charset="0"/>
                <a:ea typeface="楷体_GB2312" pitchFamily="49" charset="-122"/>
              </a:rPr>
              <a:t>Boiler</a:t>
            </a:r>
            <a:r>
              <a:rPr kumimoji="1" lang="zh-CN" altLang="en-US" b="1" dirty="0">
                <a:latin typeface="Times New Roman" panose="02020603050405020304" pitchFamily="18" charset="0"/>
                <a:ea typeface="楷体_GB2312" pitchFamily="49" charset="-122"/>
              </a:rPr>
              <a:t>设备图</a:t>
            </a:r>
          </a:p>
        </p:txBody>
      </p:sp>
      <p:pic>
        <p:nvPicPr>
          <p:cNvPr id="452616" name="Picture 8">
            <a:extLst>
              <a:ext uri="{FF2B5EF4-FFF2-40B4-BE49-F238E27FC236}">
                <a16:creationId xmlns:a16="http://schemas.microsoft.com/office/drawing/2014/main" id="{781931C5-5C4A-44AE-BC08-EF0904D59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052736"/>
            <a:ext cx="4649493" cy="5750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7C05B273-6CB0-4AF7-9401-7FF00B646A32}"/>
              </a:ext>
            </a:extLst>
          </p:cNvPr>
          <p:cNvCxnSpPr>
            <a:cxnSpLocks/>
          </p:cNvCxnSpPr>
          <p:nvPr/>
        </p:nvCxnSpPr>
        <p:spPr bwMode="auto">
          <a:xfrm flipH="1">
            <a:off x="3707904" y="3429000"/>
            <a:ext cx="1800200" cy="1440160"/>
          </a:xfrm>
          <a:prstGeom prst="straightConnector1">
            <a:avLst/>
          </a:prstGeom>
          <a:ln w="57150">
            <a:solidFill>
              <a:srgbClr val="FF0000"/>
            </a:solidFill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8E9C5748-10DE-4488-9477-28A626FAB4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" b="14338"/>
          <a:stretch/>
        </p:blipFill>
        <p:spPr>
          <a:xfrm>
            <a:off x="143509" y="4221088"/>
            <a:ext cx="3528392" cy="227342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415B346-C1B9-4B64-BBA3-C63609AB66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71214"/>
            <a:ext cx="2530317" cy="31544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0" name="Rectangle 1026">
            <a:extLst>
              <a:ext uri="{FF2B5EF4-FFF2-40B4-BE49-F238E27FC236}">
                <a16:creationId xmlns:a16="http://schemas.microsoft.com/office/drawing/2014/main" id="{4ABEBF86-5872-4D9B-920A-DDC3402B593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81000" y="152400"/>
            <a:ext cx="8534400" cy="1143000"/>
          </a:xfrm>
        </p:spPr>
        <p:txBody>
          <a:bodyPr/>
          <a:lstStyle/>
          <a:p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凝汽器</a:t>
            </a:r>
            <a:r>
              <a:rPr kumimoji="1" lang="en-US" altLang="zh-CN" b="1">
                <a:latin typeface="Times New Roman" panose="02020603050405020304" pitchFamily="18" charset="0"/>
                <a:ea typeface="楷体_GB2312" pitchFamily="49" charset="-122"/>
              </a:rPr>
              <a:t>Condenser</a:t>
            </a:r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和冷却塔系统图</a:t>
            </a:r>
          </a:p>
        </p:txBody>
      </p:sp>
      <p:pic>
        <p:nvPicPr>
          <p:cNvPr id="391172" name="Picture 1028">
            <a:extLst>
              <a:ext uri="{FF2B5EF4-FFF2-40B4-BE49-F238E27FC236}">
                <a16:creationId xmlns:a16="http://schemas.microsoft.com/office/drawing/2014/main" id="{2FEA2F35-CE4D-4D17-AB6E-A1806E70F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916832"/>
            <a:ext cx="5472608" cy="383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5C613863-D036-434E-85B4-9BF50D2EF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401" y="1772816"/>
            <a:ext cx="3594508" cy="413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2">
            <a:extLst>
              <a:ext uri="{FF2B5EF4-FFF2-40B4-BE49-F238E27FC236}">
                <a16:creationId xmlns:a16="http://schemas.microsoft.com/office/drawing/2014/main" id="{8C15D08F-7CA4-400E-93A6-F297AE2E30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90513"/>
            <a:ext cx="8077200" cy="701675"/>
          </a:xfrm>
          <a:noFill/>
          <a:ln/>
        </p:spPr>
        <p:txBody>
          <a:bodyPr/>
          <a:lstStyle/>
          <a:p>
            <a:r>
              <a:rPr lang="zh-CN" altLang="en-US" sz="4000" b="1">
                <a:ea typeface="楷体_GB2312" pitchFamily="49" charset="-122"/>
              </a:rPr>
              <a:t>定压加热线与饱和液线相近的说明</a:t>
            </a:r>
          </a:p>
        </p:txBody>
      </p:sp>
      <p:sp>
        <p:nvSpPr>
          <p:cNvPr id="321540" name="Text Box 4">
            <a:extLst>
              <a:ext uri="{FF2B5EF4-FFF2-40B4-BE49-F238E27FC236}">
                <a16:creationId xmlns:a16="http://schemas.microsoft.com/office/drawing/2014/main" id="{CDC85D3F-47EE-4707-A319-0E694148E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295400"/>
            <a:ext cx="37766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eaLnBrk="0" hangingPunct="0">
              <a:spcBef>
                <a:spcPct val="0"/>
              </a:spcBef>
              <a:buFont typeface="CountryBlueprint" pitchFamily="2" charset="2"/>
              <a:buNone/>
            </a:pPr>
            <a:r>
              <a:rPr lang="zh-CN" altLang="en-US" sz="3200">
                <a:solidFill>
                  <a:schemeClr val="tx1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当忽略液体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c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zh-CN" altLang="en-US" sz="3200">
                <a:solidFill>
                  <a:schemeClr val="tx1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变化，</a:t>
            </a:r>
          </a:p>
        </p:txBody>
      </p:sp>
      <p:graphicFrame>
        <p:nvGraphicFramePr>
          <p:cNvPr id="321546" name="Object 10">
            <a:extLst>
              <a:ext uri="{FF2B5EF4-FFF2-40B4-BE49-F238E27FC236}">
                <a16:creationId xmlns:a16="http://schemas.microsoft.com/office/drawing/2014/main" id="{CA89B3B3-18F9-4171-AA3E-FAA1192BFB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8838" y="4800600"/>
          <a:ext cx="4322762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288" name="Equation" r:id="rId3" imgW="1396800" imgH="431640" progId="Equation.DSMT4">
                  <p:embed/>
                </p:oleObj>
              </mc:Choice>
              <mc:Fallback>
                <p:oleObj name="Equation" r:id="rId3" imgW="1396800" imgH="431640" progId="Equation.DSMT4">
                  <p:embed/>
                  <p:pic>
                    <p:nvPicPr>
                      <p:cNvPr id="321546" name="Object 10">
                        <a:extLst>
                          <a:ext uri="{FF2B5EF4-FFF2-40B4-BE49-F238E27FC236}">
                            <a16:creationId xmlns:a16="http://schemas.microsoft.com/office/drawing/2014/main" id="{CA89B3B3-18F9-4171-AA3E-FAA1192BFB8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8838" y="4800600"/>
                        <a:ext cx="4322762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1548" name="Object 12">
            <a:extLst>
              <a:ext uri="{FF2B5EF4-FFF2-40B4-BE49-F238E27FC236}">
                <a16:creationId xmlns:a16="http://schemas.microsoft.com/office/drawing/2014/main" id="{F6CE4219-0634-410A-933B-A3C0F015BA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8200" y="2667000"/>
          <a:ext cx="2200275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289" name="Equation" r:id="rId5" imgW="711000" imgH="203040" progId="Equation.DSMT4">
                  <p:embed/>
                </p:oleObj>
              </mc:Choice>
              <mc:Fallback>
                <p:oleObj name="Equation" r:id="rId5" imgW="711000" imgH="203040" progId="Equation.DSMT4">
                  <p:embed/>
                  <p:pic>
                    <p:nvPicPr>
                      <p:cNvPr id="321548" name="Object 12">
                        <a:extLst>
                          <a:ext uri="{FF2B5EF4-FFF2-40B4-BE49-F238E27FC236}">
                            <a16:creationId xmlns:a16="http://schemas.microsoft.com/office/drawing/2014/main" id="{F6CE4219-0634-410A-933B-A3C0F015BA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667000"/>
                        <a:ext cx="2200275" cy="5476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1549" name="Object 13">
            <a:extLst>
              <a:ext uri="{FF2B5EF4-FFF2-40B4-BE49-F238E27FC236}">
                <a16:creationId xmlns:a16="http://schemas.microsoft.com/office/drawing/2014/main" id="{19AAEFED-9488-4937-8A8B-B435FE68FC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9313" y="4038600"/>
          <a:ext cx="3494087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290" name="Equation" r:id="rId7" imgW="1130040" imgH="203040" progId="Equation.DSMT4">
                  <p:embed/>
                </p:oleObj>
              </mc:Choice>
              <mc:Fallback>
                <p:oleObj name="Equation" r:id="rId7" imgW="1130040" imgH="203040" progId="Equation.DSMT4">
                  <p:embed/>
                  <p:pic>
                    <p:nvPicPr>
                      <p:cNvPr id="321549" name="Object 13">
                        <a:extLst>
                          <a:ext uri="{FF2B5EF4-FFF2-40B4-BE49-F238E27FC236}">
                            <a16:creationId xmlns:a16="http://schemas.microsoft.com/office/drawing/2014/main" id="{19AAEFED-9488-4937-8A8B-B435FE68FC4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9313" y="4038600"/>
                        <a:ext cx="3494087" cy="5476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1554" name="Rectangle 18">
            <a:extLst>
              <a:ext uri="{FF2B5EF4-FFF2-40B4-BE49-F238E27FC236}">
                <a16:creationId xmlns:a16="http://schemas.microsoft.com/office/drawing/2014/main" id="{69BD8AFC-2298-4CD9-95D6-E3A6399E5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50" y="1905000"/>
            <a:ext cx="6280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不同的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，液体近似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不可压，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v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不变</a:t>
            </a:r>
            <a:endParaRPr lang="zh-CN" altLang="en-US" sz="3200">
              <a:solidFill>
                <a:schemeClr val="tx1"/>
              </a:solidFill>
              <a:latin typeface="幼圆" panose="02010509060101010101" pitchFamily="49" charset="-122"/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sp>
        <p:nvSpPr>
          <p:cNvPr id="321555" name="Rectangle 19">
            <a:extLst>
              <a:ext uri="{FF2B5EF4-FFF2-40B4-BE49-F238E27FC236}">
                <a16:creationId xmlns:a16="http://schemas.microsoft.com/office/drawing/2014/main" id="{AB60AB9E-A5D0-435B-BF4F-C34238F4E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875" y="3352800"/>
            <a:ext cx="28797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对每个</a:t>
            </a:r>
            <a:r>
              <a:rPr lang="zh-CN" altLang="en-US" sz="3200">
                <a:solidFill>
                  <a:schemeClr val="tx1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不变的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endParaRPr lang="en-US" altLang="zh-CN" sz="3200">
              <a:solidFill>
                <a:schemeClr val="tx1"/>
              </a:solidFill>
              <a:latin typeface="幼圆" panose="02010509060101010101" pitchFamily="49" charset="-122"/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sp>
        <p:nvSpPr>
          <p:cNvPr id="321556" name="Rectangle 20">
            <a:extLst>
              <a:ext uri="{FF2B5EF4-FFF2-40B4-BE49-F238E27FC236}">
                <a16:creationId xmlns:a16="http://schemas.microsoft.com/office/drawing/2014/main" id="{DA3DD92C-3A3E-427C-820B-80C46D96E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2349500"/>
            <a:ext cx="5292725" cy="585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66FFCC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  <a:buSzPct val="85000"/>
            </a:pPr>
            <a:r>
              <a:rPr kumimoji="0" lang="en-US" altLang="zh-CN" sz="3600" dirty="0">
                <a:solidFill>
                  <a:srgbClr val="FFFF66"/>
                </a:solidFill>
                <a:ea typeface="宋体" panose="02010600030101010101" pitchFamily="2" charset="-122"/>
              </a:rPr>
              <a:t>Incompressible substance</a:t>
            </a:r>
            <a:endParaRPr kumimoji="0" lang="en-US" altLang="zh-CN" sz="3600" b="0" dirty="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2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1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21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1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2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21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540" grpId="0" autoUpdateAnimBg="0"/>
      <p:bldP spid="321554" grpId="0" autoUpdateAnimBg="0"/>
      <p:bldP spid="321555" grpId="0" autoUpdateAnimBg="0"/>
      <p:bldP spid="321556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1026">
            <a:extLst>
              <a:ext uri="{FF2B5EF4-FFF2-40B4-BE49-F238E27FC236}">
                <a16:creationId xmlns:a16="http://schemas.microsoft.com/office/drawing/2014/main" id="{2E5F5D2F-A1AE-49F5-8B53-B7D1F3151D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762000"/>
          </a:xfrm>
        </p:spPr>
        <p:txBody>
          <a:bodyPr/>
          <a:lstStyle/>
          <a:p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水蒸气动力循环系统的简化</a:t>
            </a:r>
            <a:endParaRPr lang="zh-CN" altLang="en-US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96291" name="Rectangle 1027">
            <a:extLst>
              <a:ext uri="{FF2B5EF4-FFF2-40B4-BE49-F238E27FC236}">
                <a16:creationId xmlns:a16="http://schemas.microsoft.com/office/drawing/2014/main" id="{1E205D51-A8B9-45F1-AAE8-231EABF7E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3124200"/>
            <a:ext cx="609600" cy="990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2" name="Line 1028">
            <a:extLst>
              <a:ext uri="{FF2B5EF4-FFF2-40B4-BE49-F238E27FC236}">
                <a16:creationId xmlns:a16="http://schemas.microsoft.com/office/drawing/2014/main" id="{0D73BB51-E9A8-4877-B49A-CD716BF05A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895600"/>
            <a:ext cx="0" cy="228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3" name="Line 1029">
            <a:extLst>
              <a:ext uri="{FF2B5EF4-FFF2-40B4-BE49-F238E27FC236}">
                <a16:creationId xmlns:a16="http://schemas.microsoft.com/office/drawing/2014/main" id="{BFF0669D-BFDB-43D3-AE75-9E906CF4A9A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2743200"/>
            <a:ext cx="152400" cy="152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4" name="Line 1030">
            <a:extLst>
              <a:ext uri="{FF2B5EF4-FFF2-40B4-BE49-F238E27FC236}">
                <a16:creationId xmlns:a16="http://schemas.microsoft.com/office/drawing/2014/main" id="{BD34B2F9-4290-4232-8829-ED785787EA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6800" y="2667000"/>
            <a:ext cx="228600" cy="762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5" name="Line 1031">
            <a:extLst>
              <a:ext uri="{FF2B5EF4-FFF2-40B4-BE49-F238E27FC236}">
                <a16:creationId xmlns:a16="http://schemas.microsoft.com/office/drawing/2014/main" id="{A5468169-11CA-453C-A2A4-AA69D9D3860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143000" y="2514600"/>
            <a:ext cx="152400" cy="152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6" name="Line 1032">
            <a:extLst>
              <a:ext uri="{FF2B5EF4-FFF2-40B4-BE49-F238E27FC236}">
                <a16:creationId xmlns:a16="http://schemas.microsoft.com/office/drawing/2014/main" id="{AB327738-561D-445E-8A27-8D3C65E1EE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43000" y="2209800"/>
            <a:ext cx="0" cy="304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7" name="Line 1033">
            <a:extLst>
              <a:ext uri="{FF2B5EF4-FFF2-40B4-BE49-F238E27FC236}">
                <a16:creationId xmlns:a16="http://schemas.microsoft.com/office/drawing/2014/main" id="{41CB2D48-A801-4BBB-8C71-2CBE7BBE33C9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2209800"/>
            <a:ext cx="19812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8" name="Line 1034">
            <a:extLst>
              <a:ext uri="{FF2B5EF4-FFF2-40B4-BE49-F238E27FC236}">
                <a16:creationId xmlns:a16="http://schemas.microsoft.com/office/drawing/2014/main" id="{C813549F-41D8-4380-A442-C0D9579C69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209800"/>
            <a:ext cx="0" cy="10541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299" name="AutoShape 1035">
            <a:extLst>
              <a:ext uri="{FF2B5EF4-FFF2-40B4-BE49-F238E27FC236}">
                <a16:creationId xmlns:a16="http://schemas.microsoft.com/office/drawing/2014/main" id="{2D8B6627-0B75-426C-9A48-14F40EBCDD6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743200" y="3276600"/>
            <a:ext cx="1371600" cy="6096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0" name="Line 1036">
            <a:extLst>
              <a:ext uri="{FF2B5EF4-FFF2-40B4-BE49-F238E27FC236}">
                <a16:creationId xmlns:a16="http://schemas.microsoft.com/office/drawing/2014/main" id="{1D1CEF10-0289-4F61-963B-09B0CA91897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581400"/>
            <a:ext cx="381000" cy="0"/>
          </a:xfrm>
          <a:prstGeom prst="line">
            <a:avLst/>
          </a:prstGeom>
          <a:noFill/>
          <a:ln w="508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1" name="Line 1037">
            <a:extLst>
              <a:ext uri="{FF2B5EF4-FFF2-40B4-BE49-F238E27FC236}">
                <a16:creationId xmlns:a16="http://schemas.microsoft.com/office/drawing/2014/main" id="{BAFD9D33-86C1-4B25-858D-2CD251B42C6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267200"/>
            <a:ext cx="0" cy="609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2" name="Oval 1038">
            <a:extLst>
              <a:ext uri="{FF2B5EF4-FFF2-40B4-BE49-F238E27FC236}">
                <a16:creationId xmlns:a16="http://schemas.microsoft.com/office/drawing/2014/main" id="{C1AA9801-2EC4-425F-BE66-17309B20F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4876800"/>
            <a:ext cx="762000" cy="762000"/>
          </a:xfrm>
          <a:prstGeom prst="ellipse">
            <a:avLst/>
          </a:prstGeom>
          <a:solidFill>
            <a:srgbClr val="FF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3" name="Line 1039">
            <a:extLst>
              <a:ext uri="{FF2B5EF4-FFF2-40B4-BE49-F238E27FC236}">
                <a16:creationId xmlns:a16="http://schemas.microsoft.com/office/drawing/2014/main" id="{D21B1493-7D0F-4FD4-8BAE-70319124062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4800600"/>
            <a:ext cx="762000" cy="3810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4" name="Line 1040">
            <a:extLst>
              <a:ext uri="{FF2B5EF4-FFF2-40B4-BE49-F238E27FC236}">
                <a16:creationId xmlns:a16="http://schemas.microsoft.com/office/drawing/2014/main" id="{38A5895F-110E-42D6-BF6C-09D8413E229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181600"/>
            <a:ext cx="304800" cy="762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5" name="Line 1041">
            <a:extLst>
              <a:ext uri="{FF2B5EF4-FFF2-40B4-BE49-F238E27FC236}">
                <a16:creationId xmlns:a16="http://schemas.microsoft.com/office/drawing/2014/main" id="{6A71FA3A-9065-44C3-83AB-12E814B542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5257800"/>
            <a:ext cx="304800" cy="1524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6" name="Line 1042">
            <a:extLst>
              <a:ext uri="{FF2B5EF4-FFF2-40B4-BE49-F238E27FC236}">
                <a16:creationId xmlns:a16="http://schemas.microsoft.com/office/drawing/2014/main" id="{0F933CB4-EA0C-4785-BBEB-589382B8AC1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410200"/>
            <a:ext cx="762000" cy="2286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7" name="Line 1043">
            <a:extLst>
              <a:ext uri="{FF2B5EF4-FFF2-40B4-BE49-F238E27FC236}">
                <a16:creationId xmlns:a16="http://schemas.microsoft.com/office/drawing/2014/main" id="{14F06EC1-0D5E-4625-8A36-5B3F7851735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638800"/>
            <a:ext cx="0" cy="3810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8" name="Line 1044">
            <a:extLst>
              <a:ext uri="{FF2B5EF4-FFF2-40B4-BE49-F238E27FC236}">
                <a16:creationId xmlns:a16="http://schemas.microsoft.com/office/drawing/2014/main" id="{EA5AFE82-375A-4871-B6B0-367C18239C1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14600" y="6019800"/>
            <a:ext cx="1227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09" name="Oval 1045">
            <a:extLst>
              <a:ext uri="{FF2B5EF4-FFF2-40B4-BE49-F238E27FC236}">
                <a16:creationId xmlns:a16="http://schemas.microsoft.com/office/drawing/2014/main" id="{A3B46074-5B03-4DA5-9584-C4F730D9A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5715000"/>
            <a:ext cx="533400" cy="533400"/>
          </a:xfrm>
          <a:prstGeom prst="ellipse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0" name="Line 1046">
            <a:extLst>
              <a:ext uri="{FF2B5EF4-FFF2-40B4-BE49-F238E27FC236}">
                <a16:creationId xmlns:a16="http://schemas.microsoft.com/office/drawing/2014/main" id="{404BEE75-34DA-457C-844D-7F1B1354E5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219200" y="6019800"/>
            <a:ext cx="7620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1" name="Line 1047">
            <a:extLst>
              <a:ext uri="{FF2B5EF4-FFF2-40B4-BE49-F238E27FC236}">
                <a16:creationId xmlns:a16="http://schemas.microsoft.com/office/drawing/2014/main" id="{01A8295F-087F-4FD1-9BC7-A9F5567EDEE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4114800"/>
            <a:ext cx="0" cy="19050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2" name="Rectangle 1048">
            <a:extLst>
              <a:ext uri="{FF2B5EF4-FFF2-40B4-BE49-F238E27FC236}">
                <a16:creationId xmlns:a16="http://schemas.microsoft.com/office/drawing/2014/main" id="{8BE369A0-84E7-4FA6-B9D2-B1955A3E7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0"/>
            <a:ext cx="59213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锅</a:t>
            </a:r>
          </a:p>
          <a:p>
            <a:pPr>
              <a:spcBef>
                <a:spcPct val="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炉</a:t>
            </a:r>
          </a:p>
        </p:txBody>
      </p:sp>
      <p:sp>
        <p:nvSpPr>
          <p:cNvPr id="396313" name="Rectangle 1049">
            <a:extLst>
              <a:ext uri="{FF2B5EF4-FFF2-40B4-BE49-F238E27FC236}">
                <a16:creationId xmlns:a16="http://schemas.microsoft.com/office/drawing/2014/main" id="{B9B1A6FB-F0A9-4CDA-B940-B5AA31F57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2860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汽轮机</a:t>
            </a:r>
          </a:p>
        </p:txBody>
      </p:sp>
      <p:sp>
        <p:nvSpPr>
          <p:cNvPr id="396314" name="Line 1050">
            <a:extLst>
              <a:ext uri="{FF2B5EF4-FFF2-40B4-BE49-F238E27FC236}">
                <a16:creationId xmlns:a16="http://schemas.microsoft.com/office/drawing/2014/main" id="{C1F23233-C84C-4AD0-B424-3A78E3586C99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3581400"/>
            <a:ext cx="381000" cy="0"/>
          </a:xfrm>
          <a:prstGeom prst="line">
            <a:avLst/>
          </a:prstGeom>
          <a:noFill/>
          <a:ln w="508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5" name="Oval 1051">
            <a:extLst>
              <a:ext uri="{FF2B5EF4-FFF2-40B4-BE49-F238E27FC236}">
                <a16:creationId xmlns:a16="http://schemas.microsoft.com/office/drawing/2014/main" id="{99A71003-ACAD-4421-A551-4AE044C9D4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352800"/>
            <a:ext cx="457200" cy="4572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6" name="Freeform 1052">
            <a:extLst>
              <a:ext uri="{FF2B5EF4-FFF2-40B4-BE49-F238E27FC236}">
                <a16:creationId xmlns:a16="http://schemas.microsoft.com/office/drawing/2014/main" id="{F6E9D9DC-BB34-4C2A-B383-F480B28C19F9}"/>
              </a:ext>
            </a:extLst>
          </p:cNvPr>
          <p:cNvSpPr>
            <a:spLocks/>
          </p:cNvSpPr>
          <p:nvPr/>
        </p:nvSpPr>
        <p:spPr bwMode="auto">
          <a:xfrm>
            <a:off x="4114800" y="3416300"/>
            <a:ext cx="304800" cy="317500"/>
          </a:xfrm>
          <a:custGeom>
            <a:avLst/>
            <a:gdLst>
              <a:gd name="T0" fmla="*/ 0 w 192"/>
              <a:gd name="T1" fmla="*/ 152 h 200"/>
              <a:gd name="T2" fmla="*/ 48 w 192"/>
              <a:gd name="T3" fmla="*/ 8 h 200"/>
              <a:gd name="T4" fmla="*/ 96 w 192"/>
              <a:gd name="T5" fmla="*/ 104 h 200"/>
              <a:gd name="T6" fmla="*/ 144 w 192"/>
              <a:gd name="T7" fmla="*/ 200 h 200"/>
              <a:gd name="T8" fmla="*/ 192 w 192"/>
              <a:gd name="T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2" h="200">
                <a:moveTo>
                  <a:pt x="0" y="152"/>
                </a:moveTo>
                <a:cubicBezTo>
                  <a:pt x="16" y="84"/>
                  <a:pt x="32" y="16"/>
                  <a:pt x="48" y="8"/>
                </a:cubicBezTo>
                <a:cubicBezTo>
                  <a:pt x="64" y="0"/>
                  <a:pt x="80" y="72"/>
                  <a:pt x="96" y="104"/>
                </a:cubicBezTo>
                <a:cubicBezTo>
                  <a:pt x="112" y="136"/>
                  <a:pt x="128" y="200"/>
                  <a:pt x="144" y="200"/>
                </a:cubicBezTo>
                <a:cubicBezTo>
                  <a:pt x="160" y="200"/>
                  <a:pt x="176" y="152"/>
                  <a:pt x="192" y="104"/>
                </a:cubicBezTo>
              </a:path>
            </a:pathLst>
          </a:custGeom>
          <a:noFill/>
          <a:ln w="127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6317" name="Rectangle 1053">
            <a:extLst>
              <a:ext uri="{FF2B5EF4-FFF2-40B4-BE49-F238E27FC236}">
                <a16:creationId xmlns:a16="http://schemas.microsoft.com/office/drawing/2014/main" id="{462459BC-E62A-40B6-9EE6-D5173E4BC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8100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FFCC99"/>
                </a:solidFill>
                <a:ea typeface="宋体" panose="02010600030101010101" pitchFamily="2" charset="-122"/>
              </a:rPr>
              <a:t>发电机</a:t>
            </a:r>
          </a:p>
        </p:txBody>
      </p:sp>
      <p:sp>
        <p:nvSpPr>
          <p:cNvPr id="396318" name="Rectangle 1054">
            <a:extLst>
              <a:ext uri="{FF2B5EF4-FFF2-40B4-BE49-F238E27FC236}">
                <a16:creationId xmlns:a16="http://schemas.microsoft.com/office/drawing/2014/main" id="{2E3E97E5-A664-4ED4-96D4-C656394CA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8613" y="61960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</a:rPr>
              <a:t>给水泵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6319" name="Rectangle 1055">
            <a:extLst>
              <a:ext uri="{FF2B5EF4-FFF2-40B4-BE49-F238E27FC236}">
                <a16:creationId xmlns:a16="http://schemas.microsoft.com/office/drawing/2014/main" id="{F8C4AB86-AA7B-4097-8148-20925BA8AE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9413" y="49006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凝汽器</a:t>
            </a:r>
          </a:p>
        </p:txBody>
      </p:sp>
      <p:grpSp>
        <p:nvGrpSpPr>
          <p:cNvPr id="396320" name="Group 1056">
            <a:extLst>
              <a:ext uri="{FF2B5EF4-FFF2-40B4-BE49-F238E27FC236}">
                <a16:creationId xmlns:a16="http://schemas.microsoft.com/office/drawing/2014/main" id="{427CFD94-0E5F-4515-A1BC-27A73B69E3AB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5486400"/>
            <a:ext cx="2133600" cy="762000"/>
            <a:chOff x="3936" y="3456"/>
            <a:chExt cx="1344" cy="480"/>
          </a:xfrm>
        </p:grpSpPr>
        <p:sp>
          <p:nvSpPr>
            <p:cNvPr id="396321" name="Text Box 1057">
              <a:extLst>
                <a:ext uri="{FF2B5EF4-FFF2-40B4-BE49-F238E27FC236}">
                  <a16:creationId xmlns:a16="http://schemas.microsoft.com/office/drawing/2014/main" id="{709D119D-0C19-4EC2-9BD2-E85A4DE3FB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4" y="3456"/>
              <a:ext cx="129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zh-CN" altLang="en-US" sz="3600">
                  <a:ea typeface="宋体" panose="02010600030101010101" pitchFamily="2" charset="-122"/>
                </a:rPr>
                <a:t>郎肯循环</a:t>
              </a:r>
              <a:endParaRPr lang="zh-CN" altLang="en-US" sz="28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396322" name="Rectangle 1058">
              <a:extLst>
                <a:ext uri="{FF2B5EF4-FFF2-40B4-BE49-F238E27FC236}">
                  <a16:creationId xmlns:a16="http://schemas.microsoft.com/office/drawing/2014/main" id="{3AFFD709-7535-4662-9BB7-7C33EB9FB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3456"/>
              <a:ext cx="1296" cy="4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6323" name="Text Box 1059">
            <a:extLst>
              <a:ext uri="{FF2B5EF4-FFF2-40B4-BE49-F238E27FC236}">
                <a16:creationId xmlns:a16="http://schemas.microsoft.com/office/drawing/2014/main" id="{86EACD49-3E93-4254-9C45-C05FE1F1EA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2514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6324" name="Text Box 1060">
            <a:extLst>
              <a:ext uri="{FF2B5EF4-FFF2-40B4-BE49-F238E27FC236}">
                <a16:creationId xmlns:a16="http://schemas.microsoft.com/office/drawing/2014/main" id="{8774EAF9-C42E-42E5-B4AD-E71F53924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4267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6325" name="Text Box 1061">
            <a:extLst>
              <a:ext uri="{FF2B5EF4-FFF2-40B4-BE49-F238E27FC236}">
                <a16:creationId xmlns:a16="http://schemas.microsoft.com/office/drawing/2014/main" id="{36C68752-CB31-4B5C-B1EF-7081384C3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5791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6326" name="Text Box 1062">
            <a:extLst>
              <a:ext uri="{FF2B5EF4-FFF2-40B4-BE49-F238E27FC236}">
                <a16:creationId xmlns:a16="http://schemas.microsoft.com/office/drawing/2014/main" id="{ACC937C9-938F-4656-B9E2-7FCAB772F9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267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6327" name="Line 1063">
            <a:extLst>
              <a:ext uri="{FF2B5EF4-FFF2-40B4-BE49-F238E27FC236}">
                <a16:creationId xmlns:a16="http://schemas.microsoft.com/office/drawing/2014/main" id="{30B43E30-D08C-47E9-8BCE-525EFBAA3F8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7400" y="6019800"/>
            <a:ext cx="457200" cy="0"/>
          </a:xfrm>
          <a:prstGeom prst="line">
            <a:avLst/>
          </a:prstGeom>
          <a:noFill/>
          <a:ln w="50800" cap="sq">
            <a:solidFill>
              <a:srgbClr val="0000FF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96328" name="Rectangle 1064">
            <a:extLst>
              <a:ext uri="{FF2B5EF4-FFF2-40B4-BE49-F238E27FC236}">
                <a16:creationId xmlns:a16="http://schemas.microsoft.com/office/drawing/2014/main" id="{466D1BFB-8897-4484-8DCC-411E912920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1371600"/>
            <a:ext cx="34480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ea typeface="宋体" panose="02010600030101010101" pitchFamily="2" charset="-122"/>
              </a:rPr>
              <a:t>简化（理想化）：</a:t>
            </a:r>
          </a:p>
        </p:txBody>
      </p:sp>
      <p:grpSp>
        <p:nvGrpSpPr>
          <p:cNvPr id="396329" name="Group 1065">
            <a:extLst>
              <a:ext uri="{FF2B5EF4-FFF2-40B4-BE49-F238E27FC236}">
                <a16:creationId xmlns:a16="http://schemas.microsoft.com/office/drawing/2014/main" id="{6216C214-4A24-4455-B869-F3FFE4DA4799}"/>
              </a:ext>
            </a:extLst>
          </p:cNvPr>
          <p:cNvGrpSpPr>
            <a:grpSpLocks/>
          </p:cNvGrpSpPr>
          <p:nvPr/>
        </p:nvGrpSpPr>
        <p:grpSpPr bwMode="auto">
          <a:xfrm>
            <a:off x="5073650" y="2239963"/>
            <a:ext cx="4003675" cy="579437"/>
            <a:chOff x="3196" y="1411"/>
            <a:chExt cx="2522" cy="365"/>
          </a:xfrm>
        </p:grpSpPr>
        <p:sp>
          <p:nvSpPr>
            <p:cNvPr id="396330" name="Oval 1066">
              <a:extLst>
                <a:ext uri="{FF2B5EF4-FFF2-40B4-BE49-F238E27FC236}">
                  <a16:creationId xmlns:a16="http://schemas.microsoft.com/office/drawing/2014/main" id="{C75E3A1D-CC3E-49B9-86B2-8ECACEF59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2" y="148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6331" name="Rectangle 1067">
              <a:extLst>
                <a:ext uri="{FF2B5EF4-FFF2-40B4-BE49-F238E27FC236}">
                  <a16:creationId xmlns:a16="http://schemas.microsoft.com/office/drawing/2014/main" id="{126353D2-91CD-4C7D-946B-F870A6F1D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6" y="1411"/>
              <a:ext cx="252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2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膨胀</a:t>
              </a:r>
            </a:p>
          </p:txBody>
        </p:sp>
      </p:grpSp>
      <p:grpSp>
        <p:nvGrpSpPr>
          <p:cNvPr id="396332" name="Group 1068">
            <a:extLst>
              <a:ext uri="{FF2B5EF4-FFF2-40B4-BE49-F238E27FC236}">
                <a16:creationId xmlns:a16="http://schemas.microsoft.com/office/drawing/2014/main" id="{91507C8A-0B98-4A03-9F6D-C1E148E6217E}"/>
              </a:ext>
            </a:extLst>
          </p:cNvPr>
          <p:cNvGrpSpPr>
            <a:grpSpLocks/>
          </p:cNvGrpSpPr>
          <p:nvPr/>
        </p:nvGrpSpPr>
        <p:grpSpPr bwMode="auto">
          <a:xfrm>
            <a:off x="5110163" y="2992438"/>
            <a:ext cx="3946525" cy="588962"/>
            <a:chOff x="3219" y="1885"/>
            <a:chExt cx="2486" cy="371"/>
          </a:xfrm>
        </p:grpSpPr>
        <p:sp>
          <p:nvSpPr>
            <p:cNvPr id="396333" name="Oval 1069">
              <a:extLst>
                <a:ext uri="{FF2B5EF4-FFF2-40B4-BE49-F238E27FC236}">
                  <a16:creationId xmlns:a16="http://schemas.microsoft.com/office/drawing/2014/main" id="{C32683F8-7890-41AB-8B1E-C8F5A000B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96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6334" name="Rectangle 1070">
              <a:extLst>
                <a:ext uri="{FF2B5EF4-FFF2-40B4-BE49-F238E27FC236}">
                  <a16:creationId xmlns:a16="http://schemas.microsoft.com/office/drawing/2014/main" id="{46EB5AA9-1CB4-4DA5-BFCB-782874F4D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9" y="1885"/>
              <a:ext cx="248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3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凝汽器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放热</a:t>
              </a:r>
            </a:p>
          </p:txBody>
        </p:sp>
      </p:grpSp>
      <p:grpSp>
        <p:nvGrpSpPr>
          <p:cNvPr id="396335" name="Group 1071">
            <a:extLst>
              <a:ext uri="{FF2B5EF4-FFF2-40B4-BE49-F238E27FC236}">
                <a16:creationId xmlns:a16="http://schemas.microsoft.com/office/drawing/2014/main" id="{3F07FF86-1A10-4C71-B857-F7FADA5C63C0}"/>
              </a:ext>
            </a:extLst>
          </p:cNvPr>
          <p:cNvGrpSpPr>
            <a:grpSpLocks/>
          </p:cNvGrpSpPr>
          <p:nvPr/>
        </p:nvGrpSpPr>
        <p:grpSpPr bwMode="auto">
          <a:xfrm>
            <a:off x="5105400" y="3754438"/>
            <a:ext cx="3902075" cy="588962"/>
            <a:chOff x="3216" y="2365"/>
            <a:chExt cx="2458" cy="371"/>
          </a:xfrm>
        </p:grpSpPr>
        <p:sp>
          <p:nvSpPr>
            <p:cNvPr id="396336" name="Oval 1072">
              <a:extLst>
                <a:ext uri="{FF2B5EF4-FFF2-40B4-BE49-F238E27FC236}">
                  <a16:creationId xmlns:a16="http://schemas.microsoft.com/office/drawing/2014/main" id="{8C456DEE-52B1-4C46-B2B5-AC32FDF09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44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6337" name="Rectangle 1073">
              <a:extLst>
                <a:ext uri="{FF2B5EF4-FFF2-40B4-BE49-F238E27FC236}">
                  <a16:creationId xmlns:a16="http://schemas.microsoft.com/office/drawing/2014/main" id="{AB3C2BD8-E20A-4420-A4A6-DB77E2AB33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365"/>
              <a:ext cx="245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3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4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给水泵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压缩</a:t>
              </a:r>
            </a:p>
          </p:txBody>
        </p:sp>
      </p:grpSp>
      <p:grpSp>
        <p:nvGrpSpPr>
          <p:cNvPr id="396338" name="Group 1074">
            <a:extLst>
              <a:ext uri="{FF2B5EF4-FFF2-40B4-BE49-F238E27FC236}">
                <a16:creationId xmlns:a16="http://schemas.microsoft.com/office/drawing/2014/main" id="{1B35BC48-DFEA-42D5-9121-B50E7BA8FD07}"/>
              </a:ext>
            </a:extLst>
          </p:cNvPr>
          <p:cNvGrpSpPr>
            <a:grpSpLocks/>
          </p:cNvGrpSpPr>
          <p:nvPr/>
        </p:nvGrpSpPr>
        <p:grpSpPr bwMode="auto">
          <a:xfrm>
            <a:off x="5116513" y="4449763"/>
            <a:ext cx="3843337" cy="579437"/>
            <a:chOff x="3223" y="2803"/>
            <a:chExt cx="2421" cy="365"/>
          </a:xfrm>
        </p:grpSpPr>
        <p:sp>
          <p:nvSpPr>
            <p:cNvPr id="396339" name="Oval 1075">
              <a:extLst>
                <a:ext uri="{FF2B5EF4-FFF2-40B4-BE49-F238E27FC236}">
                  <a16:creationId xmlns:a16="http://schemas.microsoft.com/office/drawing/2014/main" id="{9D102248-8AE9-450E-AA7E-655956E3D0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6" y="2880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6340" name="Rectangle 1076">
              <a:extLst>
                <a:ext uri="{FF2B5EF4-FFF2-40B4-BE49-F238E27FC236}">
                  <a16:creationId xmlns:a16="http://schemas.microsoft.com/office/drawing/2014/main" id="{9A6DDB7E-E518-4E52-AC05-DCE3AD6139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3" y="2803"/>
              <a:ext cx="242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4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  <a:sym typeface="Symbol" panose="05050102010706020507" pitchFamily="18" charset="2"/>
                </a:rPr>
                <a:t>1</a:t>
              </a:r>
              <a:r>
                <a:rPr lang="en-US" altLang="zh-CN" sz="3200"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锅炉  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吸热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6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96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6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96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6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6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6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328" grpId="0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4" name="Line 1026">
            <a:extLst>
              <a:ext uri="{FF2B5EF4-FFF2-40B4-BE49-F238E27FC236}">
                <a16:creationId xmlns:a16="http://schemas.microsoft.com/office/drawing/2014/main" id="{5EC47C2A-99A6-4AF8-93DC-E5B63D1220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5867400"/>
            <a:ext cx="287178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15" name="Line 1027">
            <a:extLst>
              <a:ext uri="{FF2B5EF4-FFF2-40B4-BE49-F238E27FC236}">
                <a16:creationId xmlns:a16="http://schemas.microsoft.com/office/drawing/2014/main" id="{44B9F972-238C-4405-8705-175B1AA4605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6800" y="2667000"/>
            <a:ext cx="0" cy="3200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7316" name="Group 1028">
            <a:extLst>
              <a:ext uri="{FF2B5EF4-FFF2-40B4-BE49-F238E27FC236}">
                <a16:creationId xmlns:a16="http://schemas.microsoft.com/office/drawing/2014/main" id="{023DEC22-009D-452D-81E3-2C2D87ECC63F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3568700"/>
            <a:ext cx="1981200" cy="1765300"/>
            <a:chOff x="1104" y="2248"/>
            <a:chExt cx="1248" cy="1112"/>
          </a:xfrm>
        </p:grpSpPr>
        <p:sp>
          <p:nvSpPr>
            <p:cNvPr id="397317" name="Freeform 1029">
              <a:extLst>
                <a:ext uri="{FF2B5EF4-FFF2-40B4-BE49-F238E27FC236}">
                  <a16:creationId xmlns:a16="http://schemas.microsoft.com/office/drawing/2014/main" id="{0C28621F-5A01-4512-93D0-96730B667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" y="2304"/>
              <a:ext cx="240" cy="1056"/>
            </a:xfrm>
            <a:custGeom>
              <a:avLst/>
              <a:gdLst>
                <a:gd name="T0" fmla="*/ 240 w 240"/>
                <a:gd name="T1" fmla="*/ 0 h 1056"/>
                <a:gd name="T2" fmla="*/ 96 w 240"/>
                <a:gd name="T3" fmla="*/ 336 h 1056"/>
                <a:gd name="T4" fmla="*/ 0 w 240"/>
                <a:gd name="T5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0" h="1056">
                  <a:moveTo>
                    <a:pt x="240" y="0"/>
                  </a:moveTo>
                  <a:cubicBezTo>
                    <a:pt x="188" y="80"/>
                    <a:pt x="136" y="160"/>
                    <a:pt x="96" y="336"/>
                  </a:cubicBezTo>
                  <a:cubicBezTo>
                    <a:pt x="56" y="512"/>
                    <a:pt x="28" y="784"/>
                    <a:pt x="0" y="1056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18" name="Freeform 1030">
              <a:extLst>
                <a:ext uri="{FF2B5EF4-FFF2-40B4-BE49-F238E27FC236}">
                  <a16:creationId xmlns:a16="http://schemas.microsoft.com/office/drawing/2014/main" id="{6A0DA526-0EE8-4004-9917-CA161903F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" y="2248"/>
              <a:ext cx="1008" cy="1112"/>
            </a:xfrm>
            <a:custGeom>
              <a:avLst/>
              <a:gdLst>
                <a:gd name="T0" fmla="*/ 0 w 1008"/>
                <a:gd name="T1" fmla="*/ 56 h 1112"/>
                <a:gd name="T2" fmla="*/ 144 w 1008"/>
                <a:gd name="T3" fmla="*/ 8 h 1112"/>
                <a:gd name="T4" fmla="*/ 288 w 1008"/>
                <a:gd name="T5" fmla="*/ 104 h 1112"/>
                <a:gd name="T6" fmla="*/ 384 w 1008"/>
                <a:gd name="T7" fmla="*/ 248 h 1112"/>
                <a:gd name="T8" fmla="*/ 576 w 1008"/>
                <a:gd name="T9" fmla="*/ 536 h 1112"/>
                <a:gd name="T10" fmla="*/ 1008 w 1008"/>
                <a:gd name="T11" fmla="*/ 111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1112">
                  <a:moveTo>
                    <a:pt x="0" y="56"/>
                  </a:moveTo>
                  <a:cubicBezTo>
                    <a:pt x="48" y="28"/>
                    <a:pt x="96" y="0"/>
                    <a:pt x="144" y="8"/>
                  </a:cubicBezTo>
                  <a:cubicBezTo>
                    <a:pt x="192" y="16"/>
                    <a:pt x="248" y="64"/>
                    <a:pt x="288" y="104"/>
                  </a:cubicBezTo>
                  <a:cubicBezTo>
                    <a:pt x="328" y="144"/>
                    <a:pt x="336" y="176"/>
                    <a:pt x="384" y="248"/>
                  </a:cubicBezTo>
                  <a:cubicBezTo>
                    <a:pt x="432" y="320"/>
                    <a:pt x="472" y="392"/>
                    <a:pt x="576" y="536"/>
                  </a:cubicBezTo>
                  <a:cubicBezTo>
                    <a:pt x="680" y="680"/>
                    <a:pt x="844" y="896"/>
                    <a:pt x="1008" y="1112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97319" name="Line 1031">
            <a:extLst>
              <a:ext uri="{FF2B5EF4-FFF2-40B4-BE49-F238E27FC236}">
                <a16:creationId xmlns:a16="http://schemas.microsoft.com/office/drawing/2014/main" id="{16FC92B5-7FBA-4138-94B8-9CE1A959C7F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3962400"/>
            <a:ext cx="12700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20" name="Text Box 1032">
            <a:extLst>
              <a:ext uri="{FF2B5EF4-FFF2-40B4-BE49-F238E27FC236}">
                <a16:creationId xmlns:a16="http://schemas.microsoft.com/office/drawing/2014/main" id="{2249AA3E-6269-483D-9CA7-71FA58914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3505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7321" name="Text Box 1033">
            <a:extLst>
              <a:ext uri="{FF2B5EF4-FFF2-40B4-BE49-F238E27FC236}">
                <a16:creationId xmlns:a16="http://schemas.microsoft.com/office/drawing/2014/main" id="{718E2DA7-AB53-4934-BD91-56614486D1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029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7322" name="Text Box 1034">
            <a:extLst>
              <a:ext uri="{FF2B5EF4-FFF2-40B4-BE49-F238E27FC236}">
                <a16:creationId xmlns:a16="http://schemas.microsoft.com/office/drawing/2014/main" id="{B09F16F4-5359-41D3-8DCA-42FE4BA58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429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7323" name="Text Box 1035">
            <a:extLst>
              <a:ext uri="{FF2B5EF4-FFF2-40B4-BE49-F238E27FC236}">
                <a16:creationId xmlns:a16="http://schemas.microsoft.com/office/drawing/2014/main" id="{E675497D-5F0F-4EAC-AE79-8A4D708827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5029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7324" name="Text Box 1036">
            <a:extLst>
              <a:ext uri="{FF2B5EF4-FFF2-40B4-BE49-F238E27FC236}">
                <a16:creationId xmlns:a16="http://schemas.microsoft.com/office/drawing/2014/main" id="{59CA7B20-E9DD-4250-BD0C-0058679CEA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438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97325" name="Text Box 1037">
            <a:extLst>
              <a:ext uri="{FF2B5EF4-FFF2-40B4-BE49-F238E27FC236}">
                <a16:creationId xmlns:a16="http://schemas.microsoft.com/office/drawing/2014/main" id="{40724CBC-3555-4DB8-B3A8-1CF16326C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943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v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397326" name="Rectangle 1038">
            <a:extLst>
              <a:ext uri="{FF2B5EF4-FFF2-40B4-BE49-F238E27FC236}">
                <a16:creationId xmlns:a16="http://schemas.microsoft.com/office/drawing/2014/main" id="{D33B9F53-AFEA-4FE9-BBFD-52B2C1A6C1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463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郎肯循环</a:t>
            </a:r>
            <a:r>
              <a:rPr lang="en-US" altLang="zh-CN" b="1" i="1"/>
              <a:t>pv</a:t>
            </a:r>
            <a:r>
              <a:rPr lang="zh-CN" altLang="en-US" sz="4800" b="1">
                <a:ea typeface="楷体_GB2312" pitchFamily="49" charset="-122"/>
              </a:rPr>
              <a:t>图</a:t>
            </a:r>
          </a:p>
        </p:txBody>
      </p:sp>
      <p:sp>
        <p:nvSpPr>
          <p:cNvPr id="397327" name="Line 1039">
            <a:extLst>
              <a:ext uri="{FF2B5EF4-FFF2-40B4-BE49-F238E27FC236}">
                <a16:creationId xmlns:a16="http://schemas.microsoft.com/office/drawing/2014/main" id="{8EC93D55-9BA7-42E3-9675-63EB10220D1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70063" y="5105400"/>
            <a:ext cx="14859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28" name="Freeform 1040">
            <a:extLst>
              <a:ext uri="{FF2B5EF4-FFF2-40B4-BE49-F238E27FC236}">
                <a16:creationId xmlns:a16="http://schemas.microsoft.com/office/drawing/2014/main" id="{C1D9AF76-4F40-4CB6-B75D-C6CD91D4F1F6}"/>
              </a:ext>
            </a:extLst>
          </p:cNvPr>
          <p:cNvSpPr>
            <a:spLocks/>
          </p:cNvSpPr>
          <p:nvPr/>
        </p:nvSpPr>
        <p:spPr bwMode="auto">
          <a:xfrm>
            <a:off x="1587500" y="3962400"/>
            <a:ext cx="165100" cy="1143000"/>
          </a:xfrm>
          <a:custGeom>
            <a:avLst/>
            <a:gdLst>
              <a:gd name="T0" fmla="*/ 8 w 104"/>
              <a:gd name="T1" fmla="*/ 0 h 720"/>
              <a:gd name="T2" fmla="*/ 8 w 104"/>
              <a:gd name="T3" fmla="*/ 144 h 720"/>
              <a:gd name="T4" fmla="*/ 56 w 104"/>
              <a:gd name="T5" fmla="*/ 432 h 720"/>
              <a:gd name="T6" fmla="*/ 104 w 104"/>
              <a:gd name="T7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720">
                <a:moveTo>
                  <a:pt x="8" y="0"/>
                </a:moveTo>
                <a:cubicBezTo>
                  <a:pt x="4" y="36"/>
                  <a:pt x="0" y="72"/>
                  <a:pt x="8" y="144"/>
                </a:cubicBezTo>
                <a:cubicBezTo>
                  <a:pt x="16" y="216"/>
                  <a:pt x="40" y="336"/>
                  <a:pt x="56" y="432"/>
                </a:cubicBezTo>
                <a:cubicBezTo>
                  <a:pt x="72" y="528"/>
                  <a:pt x="88" y="624"/>
                  <a:pt x="104" y="72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7329" name="Freeform 1041">
            <a:extLst>
              <a:ext uri="{FF2B5EF4-FFF2-40B4-BE49-F238E27FC236}">
                <a16:creationId xmlns:a16="http://schemas.microsoft.com/office/drawing/2014/main" id="{DE485C8E-2601-4370-B6FC-9D41FECE4ED0}"/>
              </a:ext>
            </a:extLst>
          </p:cNvPr>
          <p:cNvSpPr>
            <a:spLocks/>
          </p:cNvSpPr>
          <p:nvPr/>
        </p:nvSpPr>
        <p:spPr bwMode="auto">
          <a:xfrm>
            <a:off x="2895600" y="3962400"/>
            <a:ext cx="381000" cy="1143000"/>
          </a:xfrm>
          <a:custGeom>
            <a:avLst/>
            <a:gdLst>
              <a:gd name="T0" fmla="*/ 0 w 240"/>
              <a:gd name="T1" fmla="*/ 0 h 720"/>
              <a:gd name="T2" fmla="*/ 96 w 240"/>
              <a:gd name="T3" fmla="*/ 336 h 720"/>
              <a:gd name="T4" fmla="*/ 240 w 240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0" h="720">
                <a:moveTo>
                  <a:pt x="0" y="0"/>
                </a:moveTo>
                <a:cubicBezTo>
                  <a:pt x="28" y="108"/>
                  <a:pt x="56" y="216"/>
                  <a:pt x="96" y="336"/>
                </a:cubicBezTo>
                <a:cubicBezTo>
                  <a:pt x="136" y="456"/>
                  <a:pt x="188" y="588"/>
                  <a:pt x="240" y="72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97330" name="Group 1042">
            <a:extLst>
              <a:ext uri="{FF2B5EF4-FFF2-40B4-BE49-F238E27FC236}">
                <a16:creationId xmlns:a16="http://schemas.microsoft.com/office/drawing/2014/main" id="{E34A76ED-4874-44E1-9978-31AE3FB8CA33}"/>
              </a:ext>
            </a:extLst>
          </p:cNvPr>
          <p:cNvGrpSpPr>
            <a:grpSpLocks/>
          </p:cNvGrpSpPr>
          <p:nvPr/>
        </p:nvGrpSpPr>
        <p:grpSpPr bwMode="auto">
          <a:xfrm>
            <a:off x="5073650" y="2239963"/>
            <a:ext cx="4003675" cy="579437"/>
            <a:chOff x="3196" y="1411"/>
            <a:chExt cx="2522" cy="365"/>
          </a:xfrm>
        </p:grpSpPr>
        <p:sp>
          <p:nvSpPr>
            <p:cNvPr id="397331" name="Oval 1043">
              <a:extLst>
                <a:ext uri="{FF2B5EF4-FFF2-40B4-BE49-F238E27FC236}">
                  <a16:creationId xmlns:a16="http://schemas.microsoft.com/office/drawing/2014/main" id="{C2CCD634-0387-40E4-B5BF-C61A52E41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2" y="148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32" name="Rectangle 1044">
              <a:extLst>
                <a:ext uri="{FF2B5EF4-FFF2-40B4-BE49-F238E27FC236}">
                  <a16:creationId xmlns:a16="http://schemas.microsoft.com/office/drawing/2014/main" id="{BD95E1F8-2FB8-4EAC-8F68-918E7F457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6" y="1411"/>
              <a:ext cx="252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2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膨胀</a:t>
              </a:r>
            </a:p>
          </p:txBody>
        </p:sp>
      </p:grpSp>
      <p:grpSp>
        <p:nvGrpSpPr>
          <p:cNvPr id="397333" name="Group 1045">
            <a:extLst>
              <a:ext uri="{FF2B5EF4-FFF2-40B4-BE49-F238E27FC236}">
                <a16:creationId xmlns:a16="http://schemas.microsoft.com/office/drawing/2014/main" id="{3EDC3108-2F4C-4489-8540-B5F2F0595B56}"/>
              </a:ext>
            </a:extLst>
          </p:cNvPr>
          <p:cNvGrpSpPr>
            <a:grpSpLocks/>
          </p:cNvGrpSpPr>
          <p:nvPr/>
        </p:nvGrpSpPr>
        <p:grpSpPr bwMode="auto">
          <a:xfrm>
            <a:off x="5110163" y="2992438"/>
            <a:ext cx="3946525" cy="588962"/>
            <a:chOff x="3219" y="1885"/>
            <a:chExt cx="2486" cy="371"/>
          </a:xfrm>
        </p:grpSpPr>
        <p:sp>
          <p:nvSpPr>
            <p:cNvPr id="397334" name="Oval 1046">
              <a:extLst>
                <a:ext uri="{FF2B5EF4-FFF2-40B4-BE49-F238E27FC236}">
                  <a16:creationId xmlns:a16="http://schemas.microsoft.com/office/drawing/2014/main" id="{833FC5A2-0C7A-44FC-B299-F03DC375A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96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35" name="Rectangle 1047">
              <a:extLst>
                <a:ext uri="{FF2B5EF4-FFF2-40B4-BE49-F238E27FC236}">
                  <a16:creationId xmlns:a16="http://schemas.microsoft.com/office/drawing/2014/main" id="{D8ADA959-16E0-4F24-A3C5-C9D103F27E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9" y="1885"/>
              <a:ext cx="248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3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凝汽器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放热</a:t>
              </a:r>
            </a:p>
          </p:txBody>
        </p:sp>
      </p:grpSp>
      <p:grpSp>
        <p:nvGrpSpPr>
          <p:cNvPr id="397336" name="Group 1048">
            <a:extLst>
              <a:ext uri="{FF2B5EF4-FFF2-40B4-BE49-F238E27FC236}">
                <a16:creationId xmlns:a16="http://schemas.microsoft.com/office/drawing/2014/main" id="{69EC86E4-7C59-4D9A-BEFC-4FFD6C68F437}"/>
              </a:ext>
            </a:extLst>
          </p:cNvPr>
          <p:cNvGrpSpPr>
            <a:grpSpLocks/>
          </p:cNvGrpSpPr>
          <p:nvPr/>
        </p:nvGrpSpPr>
        <p:grpSpPr bwMode="auto">
          <a:xfrm>
            <a:off x="5105400" y="3754438"/>
            <a:ext cx="3902075" cy="588962"/>
            <a:chOff x="3216" y="2365"/>
            <a:chExt cx="2458" cy="371"/>
          </a:xfrm>
        </p:grpSpPr>
        <p:sp>
          <p:nvSpPr>
            <p:cNvPr id="397337" name="Oval 1049">
              <a:extLst>
                <a:ext uri="{FF2B5EF4-FFF2-40B4-BE49-F238E27FC236}">
                  <a16:creationId xmlns:a16="http://schemas.microsoft.com/office/drawing/2014/main" id="{321D565B-5DE1-41BF-B2B2-9E76C63CB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44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38" name="Rectangle 1050">
              <a:extLst>
                <a:ext uri="{FF2B5EF4-FFF2-40B4-BE49-F238E27FC236}">
                  <a16:creationId xmlns:a16="http://schemas.microsoft.com/office/drawing/2014/main" id="{18073166-D61C-45D4-BB68-79BF3E9D6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365"/>
              <a:ext cx="245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3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4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给水泵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压缩</a:t>
              </a:r>
            </a:p>
          </p:txBody>
        </p:sp>
      </p:grpSp>
      <p:grpSp>
        <p:nvGrpSpPr>
          <p:cNvPr id="397339" name="Group 1051">
            <a:extLst>
              <a:ext uri="{FF2B5EF4-FFF2-40B4-BE49-F238E27FC236}">
                <a16:creationId xmlns:a16="http://schemas.microsoft.com/office/drawing/2014/main" id="{85D565B2-D75C-4CC0-9B96-86D2520EFCD2}"/>
              </a:ext>
            </a:extLst>
          </p:cNvPr>
          <p:cNvGrpSpPr>
            <a:grpSpLocks/>
          </p:cNvGrpSpPr>
          <p:nvPr/>
        </p:nvGrpSpPr>
        <p:grpSpPr bwMode="auto">
          <a:xfrm>
            <a:off x="5116513" y="4449763"/>
            <a:ext cx="3843337" cy="579437"/>
            <a:chOff x="3223" y="2803"/>
            <a:chExt cx="2421" cy="365"/>
          </a:xfrm>
        </p:grpSpPr>
        <p:sp>
          <p:nvSpPr>
            <p:cNvPr id="397340" name="Oval 1052">
              <a:extLst>
                <a:ext uri="{FF2B5EF4-FFF2-40B4-BE49-F238E27FC236}">
                  <a16:creationId xmlns:a16="http://schemas.microsoft.com/office/drawing/2014/main" id="{10991ADF-C6EC-48A6-8B80-6F3B22C7D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6" y="2880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7341" name="Rectangle 1053">
              <a:extLst>
                <a:ext uri="{FF2B5EF4-FFF2-40B4-BE49-F238E27FC236}">
                  <a16:creationId xmlns:a16="http://schemas.microsoft.com/office/drawing/2014/main" id="{CAEE18B7-507B-4BCA-87FE-7C283FF1A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3" y="2803"/>
              <a:ext cx="242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4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  <a:sym typeface="Symbol" panose="05050102010706020507" pitchFamily="18" charset="2"/>
                </a:rPr>
                <a:t>1</a:t>
              </a:r>
              <a:r>
                <a:rPr lang="en-US" altLang="zh-CN" sz="3200"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锅炉  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吸热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7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97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97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97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97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320" grpId="0" autoUpdateAnimBg="0"/>
      <p:bldP spid="397321" grpId="0" autoUpdateAnimBg="0"/>
      <p:bldP spid="397322" grpId="0" autoUpdateAnimBg="0"/>
      <p:bldP spid="397323" grpId="0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69" name="Line 5">
            <a:extLst>
              <a:ext uri="{FF2B5EF4-FFF2-40B4-BE49-F238E27FC236}">
                <a16:creationId xmlns:a16="http://schemas.microsoft.com/office/drawing/2014/main" id="{5CC1FB57-2A56-4283-935F-CAC884A6EA6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867400"/>
            <a:ext cx="3051175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470" name="Line 6">
            <a:extLst>
              <a:ext uri="{FF2B5EF4-FFF2-40B4-BE49-F238E27FC236}">
                <a16:creationId xmlns:a16="http://schemas.microsoft.com/office/drawing/2014/main" id="{824B6038-728F-42B9-91AB-9DD2CABECEF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2667000"/>
            <a:ext cx="0" cy="3200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471" name="Text Box 7">
            <a:extLst>
              <a:ext uri="{FF2B5EF4-FFF2-40B4-BE49-F238E27FC236}">
                <a16:creationId xmlns:a16="http://schemas.microsoft.com/office/drawing/2014/main" id="{A6B5443E-6453-4327-9E45-0A2F5EDB01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495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18472" name="Text Box 8">
            <a:extLst>
              <a:ext uri="{FF2B5EF4-FFF2-40B4-BE49-F238E27FC236}">
                <a16:creationId xmlns:a16="http://schemas.microsoft.com/office/drawing/2014/main" id="{D77031E1-81A5-45DC-8BE6-7B7AE8D40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18473" name="Text Box 9">
            <a:extLst>
              <a:ext uri="{FF2B5EF4-FFF2-40B4-BE49-F238E27FC236}">
                <a16:creationId xmlns:a16="http://schemas.microsoft.com/office/drawing/2014/main" id="{0C4B2D26-A72D-4ACA-805A-F16F7A2AF3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5105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18474" name="Text Box 10">
            <a:extLst>
              <a:ext uri="{FF2B5EF4-FFF2-40B4-BE49-F238E27FC236}">
                <a16:creationId xmlns:a16="http://schemas.microsoft.com/office/drawing/2014/main" id="{E115AF35-50AD-4280-A454-E1ED79876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3048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18479" name="Text Box 15">
            <a:extLst>
              <a:ext uri="{FF2B5EF4-FFF2-40B4-BE49-F238E27FC236}">
                <a16:creationId xmlns:a16="http://schemas.microsoft.com/office/drawing/2014/main" id="{74B768F3-15F5-40C9-8BBA-D3C409D07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146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318480" name="Text Box 16">
            <a:extLst>
              <a:ext uri="{FF2B5EF4-FFF2-40B4-BE49-F238E27FC236}">
                <a16:creationId xmlns:a16="http://schemas.microsoft.com/office/drawing/2014/main" id="{64AED30E-805B-4339-910C-EFD5447EF7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318481" name="Line 17">
            <a:extLst>
              <a:ext uri="{FF2B5EF4-FFF2-40B4-BE49-F238E27FC236}">
                <a16:creationId xmlns:a16="http://schemas.microsoft.com/office/drawing/2014/main" id="{B1BBDD21-ADEF-4A3C-AD28-0C783E576DB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2667000"/>
            <a:ext cx="0" cy="3200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482" name="Line 18">
            <a:extLst>
              <a:ext uri="{FF2B5EF4-FFF2-40B4-BE49-F238E27FC236}">
                <a16:creationId xmlns:a16="http://schemas.microsoft.com/office/drawing/2014/main" id="{8613C5C6-4126-4ECB-89D5-E1A55877DF6B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867400"/>
            <a:ext cx="32766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8536" name="Group 72">
            <a:extLst>
              <a:ext uri="{FF2B5EF4-FFF2-40B4-BE49-F238E27FC236}">
                <a16:creationId xmlns:a16="http://schemas.microsoft.com/office/drawing/2014/main" id="{8AF8CEA9-0D74-40FE-AC76-7ABE8366EAEE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3886200"/>
            <a:ext cx="2209800" cy="1447800"/>
            <a:chOff x="1056" y="2448"/>
            <a:chExt cx="1392" cy="912"/>
          </a:xfrm>
        </p:grpSpPr>
        <p:sp>
          <p:nvSpPr>
            <p:cNvPr id="318483" name="Freeform 19">
              <a:extLst>
                <a:ext uri="{FF2B5EF4-FFF2-40B4-BE49-F238E27FC236}">
                  <a16:creationId xmlns:a16="http://schemas.microsoft.com/office/drawing/2014/main" id="{8CE0E7BA-5618-4A3B-B38F-BDF5182B8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" y="2448"/>
              <a:ext cx="672" cy="912"/>
            </a:xfrm>
            <a:custGeom>
              <a:avLst/>
              <a:gdLst>
                <a:gd name="T0" fmla="*/ 672 w 672"/>
                <a:gd name="T1" fmla="*/ 0 h 912"/>
                <a:gd name="T2" fmla="*/ 576 w 672"/>
                <a:gd name="T3" fmla="*/ 48 h 912"/>
                <a:gd name="T4" fmla="*/ 432 w 672"/>
                <a:gd name="T5" fmla="*/ 192 h 912"/>
                <a:gd name="T6" fmla="*/ 288 w 672"/>
                <a:gd name="T7" fmla="*/ 432 h 912"/>
                <a:gd name="T8" fmla="*/ 144 w 672"/>
                <a:gd name="T9" fmla="*/ 672 h 912"/>
                <a:gd name="T10" fmla="*/ 0 w 672"/>
                <a:gd name="T11" fmla="*/ 912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2" h="912">
                  <a:moveTo>
                    <a:pt x="672" y="0"/>
                  </a:moveTo>
                  <a:cubicBezTo>
                    <a:pt x="644" y="8"/>
                    <a:pt x="616" y="16"/>
                    <a:pt x="576" y="48"/>
                  </a:cubicBezTo>
                  <a:cubicBezTo>
                    <a:pt x="536" y="80"/>
                    <a:pt x="480" y="128"/>
                    <a:pt x="432" y="192"/>
                  </a:cubicBezTo>
                  <a:cubicBezTo>
                    <a:pt x="384" y="256"/>
                    <a:pt x="336" y="352"/>
                    <a:pt x="288" y="432"/>
                  </a:cubicBezTo>
                  <a:cubicBezTo>
                    <a:pt x="240" y="512"/>
                    <a:pt x="192" y="592"/>
                    <a:pt x="144" y="672"/>
                  </a:cubicBezTo>
                  <a:cubicBezTo>
                    <a:pt x="96" y="752"/>
                    <a:pt x="48" y="832"/>
                    <a:pt x="0" y="912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484" name="Freeform 20">
              <a:extLst>
                <a:ext uri="{FF2B5EF4-FFF2-40B4-BE49-F238E27FC236}">
                  <a16:creationId xmlns:a16="http://schemas.microsoft.com/office/drawing/2014/main" id="{4D92801E-ED30-4F1B-91F3-A06892381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" y="2448"/>
              <a:ext cx="720" cy="864"/>
            </a:xfrm>
            <a:custGeom>
              <a:avLst/>
              <a:gdLst>
                <a:gd name="T0" fmla="*/ 0 w 720"/>
                <a:gd name="T1" fmla="*/ 0 h 864"/>
                <a:gd name="T2" fmla="*/ 144 w 720"/>
                <a:gd name="T3" fmla="*/ 48 h 864"/>
                <a:gd name="T4" fmla="*/ 336 w 720"/>
                <a:gd name="T5" fmla="*/ 288 h 864"/>
                <a:gd name="T6" fmla="*/ 528 w 720"/>
                <a:gd name="T7" fmla="*/ 576 h 864"/>
                <a:gd name="T8" fmla="*/ 720 w 720"/>
                <a:gd name="T9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864">
                  <a:moveTo>
                    <a:pt x="0" y="0"/>
                  </a:moveTo>
                  <a:cubicBezTo>
                    <a:pt x="44" y="0"/>
                    <a:pt x="88" y="0"/>
                    <a:pt x="144" y="48"/>
                  </a:cubicBezTo>
                  <a:cubicBezTo>
                    <a:pt x="200" y="96"/>
                    <a:pt x="272" y="200"/>
                    <a:pt x="336" y="288"/>
                  </a:cubicBezTo>
                  <a:cubicBezTo>
                    <a:pt x="400" y="376"/>
                    <a:pt x="464" y="480"/>
                    <a:pt x="528" y="576"/>
                  </a:cubicBezTo>
                  <a:cubicBezTo>
                    <a:pt x="592" y="672"/>
                    <a:pt x="680" y="808"/>
                    <a:pt x="720" y="864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18488" name="Text Box 24">
            <a:extLst>
              <a:ext uri="{FF2B5EF4-FFF2-40B4-BE49-F238E27FC236}">
                <a16:creationId xmlns:a16="http://schemas.microsoft.com/office/drawing/2014/main" id="{6506D701-9897-425F-BC2B-8274E388B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  <a:endParaRPr lang="en-US" altLang="zh-CN" sz="3200">
              <a:solidFill>
                <a:srgbClr val="FFFF66"/>
              </a:solidFill>
              <a:ea typeface="宋体" panose="02010600030101010101" pitchFamily="2" charset="-122"/>
            </a:endParaRPr>
          </a:p>
        </p:txBody>
      </p:sp>
      <p:sp>
        <p:nvSpPr>
          <p:cNvPr id="318489" name="Text Box 25">
            <a:extLst>
              <a:ext uri="{FF2B5EF4-FFF2-40B4-BE49-F238E27FC236}">
                <a16:creationId xmlns:a16="http://schemas.microsoft.com/office/drawing/2014/main" id="{4A79293E-83CC-41C6-A642-935D58BFA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  <a:endParaRPr lang="en-US" altLang="zh-CN" sz="3200">
              <a:ea typeface="宋体" panose="02010600030101010101" pitchFamily="2" charset="-122"/>
            </a:endParaRPr>
          </a:p>
        </p:txBody>
      </p:sp>
      <p:sp>
        <p:nvSpPr>
          <p:cNvPr id="318499" name="Text Box 35">
            <a:extLst>
              <a:ext uri="{FF2B5EF4-FFF2-40B4-BE49-F238E27FC236}">
                <a16:creationId xmlns:a16="http://schemas.microsoft.com/office/drawing/2014/main" id="{03F8717E-F6B6-4742-8D77-B59A60EBAC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3124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18500" name="Text Box 36">
            <a:extLst>
              <a:ext uri="{FF2B5EF4-FFF2-40B4-BE49-F238E27FC236}">
                <a16:creationId xmlns:a16="http://schemas.microsoft.com/office/drawing/2014/main" id="{39B37996-73E3-46DB-A51B-57D8F70B17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5334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18501" name="Text Box 37">
            <a:extLst>
              <a:ext uri="{FF2B5EF4-FFF2-40B4-BE49-F238E27FC236}">
                <a16:creationId xmlns:a16="http://schemas.microsoft.com/office/drawing/2014/main" id="{9D581BD5-AF4F-4574-A344-64559CF66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18502" name="Text Box 38">
            <a:extLst>
              <a:ext uri="{FF2B5EF4-FFF2-40B4-BE49-F238E27FC236}">
                <a16:creationId xmlns:a16="http://schemas.microsoft.com/office/drawing/2014/main" id="{1D1A8DA2-519E-48BD-A245-9CA3178AE5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18509" name="Line 45">
            <a:extLst>
              <a:ext uri="{FF2B5EF4-FFF2-40B4-BE49-F238E27FC236}">
                <a16:creationId xmlns:a16="http://schemas.microsoft.com/office/drawing/2014/main" id="{F1702F10-7147-4353-9CC1-F0132CD8A25D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0938" y="3657600"/>
            <a:ext cx="0" cy="1522413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510" name="Rectangle 46">
            <a:extLst>
              <a:ext uri="{FF2B5EF4-FFF2-40B4-BE49-F238E27FC236}">
                <a16:creationId xmlns:a16="http://schemas.microsoft.com/office/drawing/2014/main" id="{B43AAB0C-A81A-4544-B736-9D3BB63284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463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郎肯循环</a:t>
            </a:r>
            <a:r>
              <a:rPr lang="en-US" altLang="zh-CN" sz="4800" b="1">
                <a:ea typeface="楷体_GB2312" pitchFamily="49" charset="-122"/>
              </a:rPr>
              <a:t>Ts</a:t>
            </a:r>
            <a:r>
              <a:rPr lang="zh-CN" altLang="en-US" sz="4800" b="1">
                <a:ea typeface="楷体_GB2312" pitchFamily="49" charset="-122"/>
              </a:rPr>
              <a:t>和</a:t>
            </a:r>
            <a:r>
              <a:rPr lang="en-US" altLang="zh-CN" sz="4800" b="1">
                <a:ea typeface="楷体_GB2312" pitchFamily="49" charset="-122"/>
              </a:rPr>
              <a:t>hs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图</a:t>
            </a:r>
          </a:p>
        </p:txBody>
      </p:sp>
      <p:sp>
        <p:nvSpPr>
          <p:cNvPr id="318512" name="Line 48">
            <a:extLst>
              <a:ext uri="{FF2B5EF4-FFF2-40B4-BE49-F238E27FC236}">
                <a16:creationId xmlns:a16="http://schemas.microsoft.com/office/drawing/2014/main" id="{A8B845DD-0C85-4C86-9653-4C3D181AB0C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52600" y="5181600"/>
            <a:ext cx="1939925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513" name="Line 49">
            <a:extLst>
              <a:ext uri="{FF2B5EF4-FFF2-40B4-BE49-F238E27FC236}">
                <a16:creationId xmlns:a16="http://schemas.microsoft.com/office/drawing/2014/main" id="{1A59AA79-C4D9-41FD-8E45-342F2B55D08E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954588"/>
            <a:ext cx="0" cy="223837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8541" name="Group 77">
            <a:extLst>
              <a:ext uri="{FF2B5EF4-FFF2-40B4-BE49-F238E27FC236}">
                <a16:creationId xmlns:a16="http://schemas.microsoft.com/office/drawing/2014/main" id="{1B2793D9-9544-41BF-BEA6-B58A335043B0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3656013"/>
            <a:ext cx="1939925" cy="1296987"/>
            <a:chOff x="1104" y="2303"/>
            <a:chExt cx="1222" cy="817"/>
          </a:xfrm>
        </p:grpSpPr>
        <p:sp>
          <p:nvSpPr>
            <p:cNvPr id="318485" name="Line 21">
              <a:extLst>
                <a:ext uri="{FF2B5EF4-FFF2-40B4-BE49-F238E27FC236}">
                  <a16:creationId xmlns:a16="http://schemas.microsoft.com/office/drawing/2014/main" id="{EBF9A56D-04A7-4239-A86A-CB3D760ED7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32" y="2709"/>
              <a:ext cx="601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487" name="Freeform 23">
              <a:extLst>
                <a:ext uri="{FF2B5EF4-FFF2-40B4-BE49-F238E27FC236}">
                  <a16:creationId xmlns:a16="http://schemas.microsoft.com/office/drawing/2014/main" id="{96903CC7-17F9-4C95-BBA3-4FF50499B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8" y="2303"/>
              <a:ext cx="288" cy="405"/>
            </a:xfrm>
            <a:custGeom>
              <a:avLst/>
              <a:gdLst>
                <a:gd name="T0" fmla="*/ 0 w 288"/>
                <a:gd name="T1" fmla="*/ 432 h 432"/>
                <a:gd name="T2" fmla="*/ 144 w 288"/>
                <a:gd name="T3" fmla="*/ 240 h 432"/>
                <a:gd name="T4" fmla="*/ 288 w 288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8" h="432">
                  <a:moveTo>
                    <a:pt x="0" y="432"/>
                  </a:moveTo>
                  <a:cubicBezTo>
                    <a:pt x="48" y="372"/>
                    <a:pt x="96" y="312"/>
                    <a:pt x="144" y="240"/>
                  </a:cubicBezTo>
                  <a:cubicBezTo>
                    <a:pt x="192" y="168"/>
                    <a:pt x="240" y="84"/>
                    <a:pt x="288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14" name="Freeform 50">
              <a:extLst>
                <a:ext uri="{FF2B5EF4-FFF2-40B4-BE49-F238E27FC236}">
                  <a16:creationId xmlns:a16="http://schemas.microsoft.com/office/drawing/2014/main" id="{448736E6-BD9C-4084-AE22-C6627EC864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" y="2688"/>
              <a:ext cx="336" cy="432"/>
            </a:xfrm>
            <a:custGeom>
              <a:avLst/>
              <a:gdLst>
                <a:gd name="T0" fmla="*/ 0 w 336"/>
                <a:gd name="T1" fmla="*/ 432 h 432"/>
                <a:gd name="T2" fmla="*/ 192 w 336"/>
                <a:gd name="T3" fmla="*/ 240 h 432"/>
                <a:gd name="T4" fmla="*/ 336 w 336"/>
                <a:gd name="T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6" h="432">
                  <a:moveTo>
                    <a:pt x="0" y="432"/>
                  </a:moveTo>
                  <a:cubicBezTo>
                    <a:pt x="68" y="372"/>
                    <a:pt x="136" y="312"/>
                    <a:pt x="192" y="240"/>
                  </a:cubicBezTo>
                  <a:cubicBezTo>
                    <a:pt x="248" y="168"/>
                    <a:pt x="292" y="84"/>
                    <a:pt x="336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18518" name="Line 54">
            <a:extLst>
              <a:ext uri="{FF2B5EF4-FFF2-40B4-BE49-F238E27FC236}">
                <a16:creationId xmlns:a16="http://schemas.microsoft.com/office/drawing/2014/main" id="{27BED2FA-86ED-4C9F-9866-754A3D532519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3657600"/>
            <a:ext cx="0" cy="11430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8519" name="Line 55">
            <a:extLst>
              <a:ext uri="{FF2B5EF4-FFF2-40B4-BE49-F238E27FC236}">
                <a16:creationId xmlns:a16="http://schemas.microsoft.com/office/drawing/2014/main" id="{1A95D93F-BA8A-49E4-900A-553E204C144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2600" y="4800600"/>
            <a:ext cx="1752600" cy="685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8537" name="Group 73">
            <a:extLst>
              <a:ext uri="{FF2B5EF4-FFF2-40B4-BE49-F238E27FC236}">
                <a16:creationId xmlns:a16="http://schemas.microsoft.com/office/drawing/2014/main" id="{296088C9-2ADA-4637-B4C9-FDB14234C05C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4089400"/>
            <a:ext cx="2514600" cy="1473200"/>
            <a:chOff x="3504" y="2576"/>
            <a:chExt cx="1584" cy="928"/>
          </a:xfrm>
        </p:grpSpPr>
        <p:sp>
          <p:nvSpPr>
            <p:cNvPr id="318490" name="Freeform 26">
              <a:extLst>
                <a:ext uri="{FF2B5EF4-FFF2-40B4-BE49-F238E27FC236}">
                  <a16:creationId xmlns:a16="http://schemas.microsoft.com/office/drawing/2014/main" id="{4762403F-087B-4EA6-8A18-5C7F53241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2592"/>
              <a:ext cx="528" cy="720"/>
            </a:xfrm>
            <a:custGeom>
              <a:avLst/>
              <a:gdLst>
                <a:gd name="T0" fmla="*/ 528 w 528"/>
                <a:gd name="T1" fmla="*/ 0 h 720"/>
                <a:gd name="T2" fmla="*/ 384 w 528"/>
                <a:gd name="T3" fmla="*/ 48 h 720"/>
                <a:gd name="T4" fmla="*/ 240 w 528"/>
                <a:gd name="T5" fmla="*/ 240 h 720"/>
                <a:gd name="T6" fmla="*/ 96 w 528"/>
                <a:gd name="T7" fmla="*/ 480 h 720"/>
                <a:gd name="T8" fmla="*/ 0 w 528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720">
                  <a:moveTo>
                    <a:pt x="528" y="0"/>
                  </a:moveTo>
                  <a:cubicBezTo>
                    <a:pt x="480" y="4"/>
                    <a:pt x="432" y="8"/>
                    <a:pt x="384" y="48"/>
                  </a:cubicBezTo>
                  <a:cubicBezTo>
                    <a:pt x="336" y="88"/>
                    <a:pt x="288" y="168"/>
                    <a:pt x="240" y="240"/>
                  </a:cubicBezTo>
                  <a:cubicBezTo>
                    <a:pt x="192" y="312"/>
                    <a:pt x="136" y="400"/>
                    <a:pt x="96" y="480"/>
                  </a:cubicBezTo>
                  <a:cubicBezTo>
                    <a:pt x="56" y="560"/>
                    <a:pt x="28" y="640"/>
                    <a:pt x="0" y="720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491" name="Freeform 27">
              <a:extLst>
                <a:ext uri="{FF2B5EF4-FFF2-40B4-BE49-F238E27FC236}">
                  <a16:creationId xmlns:a16="http://schemas.microsoft.com/office/drawing/2014/main" id="{D3EC20A6-FF48-4608-9A2E-1FF8B3FA2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" y="2576"/>
              <a:ext cx="1008" cy="736"/>
            </a:xfrm>
            <a:custGeom>
              <a:avLst/>
              <a:gdLst>
                <a:gd name="T0" fmla="*/ 0 w 1008"/>
                <a:gd name="T1" fmla="*/ 16 h 736"/>
                <a:gd name="T2" fmla="*/ 144 w 1008"/>
                <a:gd name="T3" fmla="*/ 16 h 736"/>
                <a:gd name="T4" fmla="*/ 336 w 1008"/>
                <a:gd name="T5" fmla="*/ 112 h 736"/>
                <a:gd name="T6" fmla="*/ 576 w 1008"/>
                <a:gd name="T7" fmla="*/ 304 h 736"/>
                <a:gd name="T8" fmla="*/ 864 w 1008"/>
                <a:gd name="T9" fmla="*/ 592 h 736"/>
                <a:gd name="T10" fmla="*/ 1008 w 1008"/>
                <a:gd name="T11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8" h="736">
                  <a:moveTo>
                    <a:pt x="0" y="16"/>
                  </a:moveTo>
                  <a:cubicBezTo>
                    <a:pt x="44" y="8"/>
                    <a:pt x="88" y="0"/>
                    <a:pt x="144" y="16"/>
                  </a:cubicBezTo>
                  <a:cubicBezTo>
                    <a:pt x="200" y="32"/>
                    <a:pt x="264" y="64"/>
                    <a:pt x="336" y="112"/>
                  </a:cubicBezTo>
                  <a:cubicBezTo>
                    <a:pt x="408" y="160"/>
                    <a:pt x="488" y="224"/>
                    <a:pt x="576" y="304"/>
                  </a:cubicBezTo>
                  <a:cubicBezTo>
                    <a:pt x="664" y="384"/>
                    <a:pt x="792" y="520"/>
                    <a:pt x="864" y="592"/>
                  </a:cubicBezTo>
                  <a:cubicBezTo>
                    <a:pt x="936" y="664"/>
                    <a:pt x="972" y="700"/>
                    <a:pt x="1008" y="736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20" name="Freeform 56">
              <a:extLst>
                <a:ext uri="{FF2B5EF4-FFF2-40B4-BE49-F238E27FC236}">
                  <a16:creationId xmlns:a16="http://schemas.microsoft.com/office/drawing/2014/main" id="{C2A03D67-24C9-4833-B6D3-6A4BA2E98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4" y="3312"/>
              <a:ext cx="48" cy="192"/>
            </a:xfrm>
            <a:custGeom>
              <a:avLst/>
              <a:gdLst>
                <a:gd name="T0" fmla="*/ 48 w 48"/>
                <a:gd name="T1" fmla="*/ 0 h 192"/>
                <a:gd name="T2" fmla="*/ 0 w 48"/>
                <a:gd name="T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8" h="192">
                  <a:moveTo>
                    <a:pt x="48" y="0"/>
                  </a:moveTo>
                  <a:cubicBezTo>
                    <a:pt x="28" y="80"/>
                    <a:pt x="8" y="160"/>
                    <a:pt x="0" y="192"/>
                  </a:cubicBezTo>
                </a:path>
              </a:pathLst>
            </a:custGeom>
            <a:noFill/>
            <a:ln w="25400" cap="sq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18522" name="Line 58">
            <a:extLst>
              <a:ext uri="{FF2B5EF4-FFF2-40B4-BE49-F238E27FC236}">
                <a16:creationId xmlns:a16="http://schemas.microsoft.com/office/drawing/2014/main" id="{E1D52003-9002-490D-8F03-28115ABAD9D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62600" y="5181600"/>
            <a:ext cx="0" cy="3048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8539" name="Group 75">
            <a:extLst>
              <a:ext uri="{FF2B5EF4-FFF2-40B4-BE49-F238E27FC236}">
                <a16:creationId xmlns:a16="http://schemas.microsoft.com/office/drawing/2014/main" id="{A4D6D669-8190-49B6-BDCF-EFFB6C027897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3657600"/>
            <a:ext cx="1752600" cy="1524000"/>
            <a:chOff x="3504" y="2304"/>
            <a:chExt cx="1104" cy="960"/>
          </a:xfrm>
        </p:grpSpPr>
        <p:sp>
          <p:nvSpPr>
            <p:cNvPr id="318494" name="Freeform 30">
              <a:extLst>
                <a:ext uri="{FF2B5EF4-FFF2-40B4-BE49-F238E27FC236}">
                  <a16:creationId xmlns:a16="http://schemas.microsoft.com/office/drawing/2014/main" id="{81AFA05F-70C2-45AD-95CE-EF3426BC3F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2304"/>
              <a:ext cx="240" cy="384"/>
            </a:xfrm>
            <a:custGeom>
              <a:avLst/>
              <a:gdLst>
                <a:gd name="T0" fmla="*/ 0 w 240"/>
                <a:gd name="T1" fmla="*/ 384 h 384"/>
                <a:gd name="T2" fmla="*/ 96 w 240"/>
                <a:gd name="T3" fmla="*/ 288 h 384"/>
                <a:gd name="T4" fmla="*/ 192 w 240"/>
                <a:gd name="T5" fmla="*/ 144 h 384"/>
                <a:gd name="T6" fmla="*/ 240 w 240"/>
                <a:gd name="T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0" h="384">
                  <a:moveTo>
                    <a:pt x="0" y="384"/>
                  </a:moveTo>
                  <a:cubicBezTo>
                    <a:pt x="32" y="356"/>
                    <a:pt x="64" y="328"/>
                    <a:pt x="96" y="288"/>
                  </a:cubicBezTo>
                  <a:cubicBezTo>
                    <a:pt x="128" y="248"/>
                    <a:pt x="168" y="192"/>
                    <a:pt x="192" y="144"/>
                  </a:cubicBezTo>
                  <a:cubicBezTo>
                    <a:pt x="216" y="96"/>
                    <a:pt x="228" y="48"/>
                    <a:pt x="240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17" name="Line 53">
              <a:extLst>
                <a:ext uri="{FF2B5EF4-FFF2-40B4-BE49-F238E27FC236}">
                  <a16:creationId xmlns:a16="http://schemas.microsoft.com/office/drawing/2014/main" id="{B1BC0C1C-E723-4890-8989-A1924D3798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96" y="2688"/>
              <a:ext cx="672" cy="288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23" name="Freeform 59">
              <a:extLst>
                <a:ext uri="{FF2B5EF4-FFF2-40B4-BE49-F238E27FC236}">
                  <a16:creationId xmlns:a16="http://schemas.microsoft.com/office/drawing/2014/main" id="{CB539516-675B-46E7-A7BD-0769678DC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4" y="2976"/>
              <a:ext cx="192" cy="288"/>
            </a:xfrm>
            <a:custGeom>
              <a:avLst/>
              <a:gdLst>
                <a:gd name="T0" fmla="*/ 0 w 192"/>
                <a:gd name="T1" fmla="*/ 288 h 288"/>
                <a:gd name="T2" fmla="*/ 96 w 192"/>
                <a:gd name="T3" fmla="*/ 144 h 288"/>
                <a:gd name="T4" fmla="*/ 192 w 192"/>
                <a:gd name="T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" h="288">
                  <a:moveTo>
                    <a:pt x="0" y="288"/>
                  </a:moveTo>
                  <a:cubicBezTo>
                    <a:pt x="32" y="240"/>
                    <a:pt x="64" y="192"/>
                    <a:pt x="96" y="144"/>
                  </a:cubicBezTo>
                  <a:cubicBezTo>
                    <a:pt x="128" y="96"/>
                    <a:pt x="160" y="48"/>
                    <a:pt x="192" y="0"/>
                  </a:cubicBezTo>
                </a:path>
              </a:pathLst>
            </a:custGeom>
            <a:noFill/>
            <a:ln w="254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18524" name="Group 60">
            <a:extLst>
              <a:ext uri="{FF2B5EF4-FFF2-40B4-BE49-F238E27FC236}">
                <a16:creationId xmlns:a16="http://schemas.microsoft.com/office/drawing/2014/main" id="{46F31720-1510-4C6E-B19D-70AC37C8A8FA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1087438"/>
            <a:ext cx="4003675" cy="579437"/>
            <a:chOff x="3196" y="1411"/>
            <a:chExt cx="2522" cy="365"/>
          </a:xfrm>
        </p:grpSpPr>
        <p:sp>
          <p:nvSpPr>
            <p:cNvPr id="318525" name="Oval 61">
              <a:extLst>
                <a:ext uri="{FF2B5EF4-FFF2-40B4-BE49-F238E27FC236}">
                  <a16:creationId xmlns:a16="http://schemas.microsoft.com/office/drawing/2014/main" id="{33F8A0B4-DE41-4691-AB53-6161CFEDD1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2" y="148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26" name="Rectangle 62">
              <a:extLst>
                <a:ext uri="{FF2B5EF4-FFF2-40B4-BE49-F238E27FC236}">
                  <a16:creationId xmlns:a16="http://schemas.microsoft.com/office/drawing/2014/main" id="{61272902-BCF1-4151-8615-C9DAFD668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6" y="1411"/>
              <a:ext cx="252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2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膨胀</a:t>
              </a:r>
            </a:p>
          </p:txBody>
        </p:sp>
      </p:grpSp>
      <p:grpSp>
        <p:nvGrpSpPr>
          <p:cNvPr id="318527" name="Group 63">
            <a:extLst>
              <a:ext uri="{FF2B5EF4-FFF2-40B4-BE49-F238E27FC236}">
                <a16:creationId xmlns:a16="http://schemas.microsoft.com/office/drawing/2014/main" id="{7EBE1EBB-A141-4680-B4BC-1B80B40FF4B1}"/>
              </a:ext>
            </a:extLst>
          </p:cNvPr>
          <p:cNvGrpSpPr>
            <a:grpSpLocks/>
          </p:cNvGrpSpPr>
          <p:nvPr/>
        </p:nvGrpSpPr>
        <p:grpSpPr bwMode="auto">
          <a:xfrm>
            <a:off x="5110163" y="1087438"/>
            <a:ext cx="3946525" cy="588962"/>
            <a:chOff x="3219" y="1885"/>
            <a:chExt cx="2486" cy="371"/>
          </a:xfrm>
        </p:grpSpPr>
        <p:sp>
          <p:nvSpPr>
            <p:cNvPr id="318528" name="Oval 64">
              <a:extLst>
                <a:ext uri="{FF2B5EF4-FFF2-40B4-BE49-F238E27FC236}">
                  <a16:creationId xmlns:a16="http://schemas.microsoft.com/office/drawing/2014/main" id="{00BFB4F5-705C-4ED1-AAB4-B75362616D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96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29" name="Rectangle 65">
              <a:extLst>
                <a:ext uri="{FF2B5EF4-FFF2-40B4-BE49-F238E27FC236}">
                  <a16:creationId xmlns:a16="http://schemas.microsoft.com/office/drawing/2014/main" id="{9FA95854-98A8-426D-88AE-FE7FED337B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9" y="1885"/>
              <a:ext cx="248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3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凝汽器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放热</a:t>
              </a:r>
            </a:p>
          </p:txBody>
        </p:sp>
      </p:grpSp>
      <p:grpSp>
        <p:nvGrpSpPr>
          <p:cNvPr id="318530" name="Group 66">
            <a:extLst>
              <a:ext uri="{FF2B5EF4-FFF2-40B4-BE49-F238E27FC236}">
                <a16:creationId xmlns:a16="http://schemas.microsoft.com/office/drawing/2014/main" id="{C08CF07B-652D-43D3-86C3-BA34F4060051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1697038"/>
            <a:ext cx="3902075" cy="588962"/>
            <a:chOff x="3216" y="2365"/>
            <a:chExt cx="2458" cy="371"/>
          </a:xfrm>
        </p:grpSpPr>
        <p:sp>
          <p:nvSpPr>
            <p:cNvPr id="318531" name="Oval 67">
              <a:extLst>
                <a:ext uri="{FF2B5EF4-FFF2-40B4-BE49-F238E27FC236}">
                  <a16:creationId xmlns:a16="http://schemas.microsoft.com/office/drawing/2014/main" id="{38B0E9E8-F3D4-4A78-A75F-33526F0611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448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32" name="Rectangle 68">
              <a:extLst>
                <a:ext uri="{FF2B5EF4-FFF2-40B4-BE49-F238E27FC236}">
                  <a16:creationId xmlns:a16="http://schemas.microsoft.com/office/drawing/2014/main" id="{4714917D-EB2F-41EA-9296-5B0E072E4A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365"/>
              <a:ext cx="245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3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</a:rPr>
                <a:t>4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给水泵   </a:t>
              </a:r>
              <a:r>
                <a:rPr lang="en-US" altLang="zh-CN" sz="3200" i="1">
                  <a:ea typeface="宋体" panose="02010600030101010101" pitchFamily="2" charset="-122"/>
                </a:rPr>
                <a:t>s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压缩</a:t>
              </a:r>
            </a:p>
          </p:txBody>
        </p:sp>
      </p:grpSp>
      <p:grpSp>
        <p:nvGrpSpPr>
          <p:cNvPr id="318533" name="Group 69">
            <a:extLst>
              <a:ext uri="{FF2B5EF4-FFF2-40B4-BE49-F238E27FC236}">
                <a16:creationId xmlns:a16="http://schemas.microsoft.com/office/drawing/2014/main" id="{E7BC2964-6580-4988-B1D0-F67B5A6FBFD8}"/>
              </a:ext>
            </a:extLst>
          </p:cNvPr>
          <p:cNvGrpSpPr>
            <a:grpSpLocks/>
          </p:cNvGrpSpPr>
          <p:nvPr/>
        </p:nvGrpSpPr>
        <p:grpSpPr bwMode="auto">
          <a:xfrm>
            <a:off x="5148263" y="1697038"/>
            <a:ext cx="3843337" cy="579437"/>
            <a:chOff x="3223" y="2803"/>
            <a:chExt cx="2421" cy="365"/>
          </a:xfrm>
        </p:grpSpPr>
        <p:sp>
          <p:nvSpPr>
            <p:cNvPr id="318534" name="Oval 70">
              <a:extLst>
                <a:ext uri="{FF2B5EF4-FFF2-40B4-BE49-F238E27FC236}">
                  <a16:creationId xmlns:a16="http://schemas.microsoft.com/office/drawing/2014/main" id="{56F5639C-453D-46C4-9E77-E02423C90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6" y="2880"/>
              <a:ext cx="288" cy="288"/>
            </a:xfrm>
            <a:prstGeom prst="ellips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8535" name="Rectangle 71">
              <a:extLst>
                <a:ext uri="{FF2B5EF4-FFF2-40B4-BE49-F238E27FC236}">
                  <a16:creationId xmlns:a16="http://schemas.microsoft.com/office/drawing/2014/main" id="{9DFD9F6A-C235-4FE3-96ED-31172F2FD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3" y="2803"/>
              <a:ext cx="242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4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  <a:sym typeface="Symbol" panose="05050102010706020507" pitchFamily="18" charset="2"/>
                </a:rPr>
                <a:t></a:t>
              </a:r>
              <a:r>
                <a:rPr lang="en-US" altLang="zh-CN" sz="3200">
                  <a:ea typeface="宋体" panose="02010600030101010101" pitchFamily="2" charset="-122"/>
                  <a:sym typeface="Symbol" panose="05050102010706020507" pitchFamily="18" charset="2"/>
                </a:rPr>
                <a:t>1</a:t>
              </a:r>
              <a:r>
                <a:rPr lang="en-US" altLang="zh-CN" sz="3200">
                  <a:ea typeface="宋体" panose="02010600030101010101" pitchFamily="2" charset="-122"/>
                </a:rPr>
                <a:t>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锅炉     </a:t>
              </a:r>
              <a:r>
                <a:rPr lang="en-US" altLang="zh-CN" sz="32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200">
                  <a:solidFill>
                    <a:schemeClr val="tx1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吸热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8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18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18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18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18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18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18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8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18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18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471" grpId="0" autoUpdateAnimBg="0"/>
      <p:bldP spid="318472" grpId="0" autoUpdateAnimBg="0"/>
      <p:bldP spid="318473" grpId="0" autoUpdateAnimBg="0"/>
      <p:bldP spid="318474" grpId="0" autoUpdateAnimBg="0"/>
      <p:bldP spid="318499" grpId="0" autoUpdateAnimBg="0"/>
      <p:bldP spid="318500" grpId="0" autoUpdateAnimBg="0"/>
      <p:bldP spid="318501" grpId="0" autoUpdateAnimBg="0"/>
      <p:bldP spid="318502" grpId="0" autoUpdateAnimBg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Line 1026">
            <a:extLst>
              <a:ext uri="{FF2B5EF4-FFF2-40B4-BE49-F238E27FC236}">
                <a16:creationId xmlns:a16="http://schemas.microsoft.com/office/drawing/2014/main" id="{1A9BC97A-C509-4BE5-B41B-E1A378D332D6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5867400"/>
            <a:ext cx="3051175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39" name="Line 1027">
            <a:extLst>
              <a:ext uri="{FF2B5EF4-FFF2-40B4-BE49-F238E27FC236}">
                <a16:creationId xmlns:a16="http://schemas.microsoft.com/office/drawing/2014/main" id="{3A752A64-7786-4EA8-9E62-8BCADD39BC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62600" y="2667000"/>
            <a:ext cx="0" cy="3200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0" name="Text Box 1028">
            <a:extLst>
              <a:ext uri="{FF2B5EF4-FFF2-40B4-BE49-F238E27FC236}">
                <a16:creationId xmlns:a16="http://schemas.microsoft.com/office/drawing/2014/main" id="{C861A996-4A38-44C4-BE32-52D9AE402E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</a:p>
        </p:txBody>
      </p:sp>
      <p:sp>
        <p:nvSpPr>
          <p:cNvPr id="398341" name="Text Box 1029">
            <a:extLst>
              <a:ext uri="{FF2B5EF4-FFF2-40B4-BE49-F238E27FC236}">
                <a16:creationId xmlns:a16="http://schemas.microsoft.com/office/drawing/2014/main" id="{2455891E-CCC6-4664-809D-A5EDC73026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98342" name="Freeform 1030">
            <a:extLst>
              <a:ext uri="{FF2B5EF4-FFF2-40B4-BE49-F238E27FC236}">
                <a16:creationId xmlns:a16="http://schemas.microsoft.com/office/drawing/2014/main" id="{C195390A-A0CB-421B-BC77-9B8DE965B61D}"/>
              </a:ext>
            </a:extLst>
          </p:cNvPr>
          <p:cNvSpPr>
            <a:spLocks/>
          </p:cNvSpPr>
          <p:nvPr/>
        </p:nvSpPr>
        <p:spPr bwMode="auto">
          <a:xfrm>
            <a:off x="6019800" y="4114800"/>
            <a:ext cx="838200" cy="1143000"/>
          </a:xfrm>
          <a:custGeom>
            <a:avLst/>
            <a:gdLst>
              <a:gd name="T0" fmla="*/ 528 w 528"/>
              <a:gd name="T1" fmla="*/ 0 h 720"/>
              <a:gd name="T2" fmla="*/ 384 w 528"/>
              <a:gd name="T3" fmla="*/ 48 h 720"/>
              <a:gd name="T4" fmla="*/ 240 w 528"/>
              <a:gd name="T5" fmla="*/ 240 h 720"/>
              <a:gd name="T6" fmla="*/ 96 w 528"/>
              <a:gd name="T7" fmla="*/ 480 h 720"/>
              <a:gd name="T8" fmla="*/ 0 w 528"/>
              <a:gd name="T9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8" h="720">
                <a:moveTo>
                  <a:pt x="528" y="0"/>
                </a:moveTo>
                <a:cubicBezTo>
                  <a:pt x="480" y="4"/>
                  <a:pt x="432" y="8"/>
                  <a:pt x="384" y="48"/>
                </a:cubicBezTo>
                <a:cubicBezTo>
                  <a:pt x="336" y="88"/>
                  <a:pt x="288" y="168"/>
                  <a:pt x="240" y="240"/>
                </a:cubicBezTo>
                <a:cubicBezTo>
                  <a:pt x="192" y="312"/>
                  <a:pt x="136" y="400"/>
                  <a:pt x="96" y="480"/>
                </a:cubicBezTo>
                <a:cubicBezTo>
                  <a:pt x="56" y="560"/>
                  <a:pt x="28" y="640"/>
                  <a:pt x="0" y="720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3" name="Freeform 1031">
            <a:extLst>
              <a:ext uri="{FF2B5EF4-FFF2-40B4-BE49-F238E27FC236}">
                <a16:creationId xmlns:a16="http://schemas.microsoft.com/office/drawing/2014/main" id="{57E6A575-C8C0-46BF-9623-BE328AFB7A1D}"/>
              </a:ext>
            </a:extLst>
          </p:cNvPr>
          <p:cNvSpPr>
            <a:spLocks/>
          </p:cNvSpPr>
          <p:nvPr/>
        </p:nvSpPr>
        <p:spPr bwMode="auto">
          <a:xfrm>
            <a:off x="6858000" y="4089400"/>
            <a:ext cx="1600200" cy="1168400"/>
          </a:xfrm>
          <a:custGeom>
            <a:avLst/>
            <a:gdLst>
              <a:gd name="T0" fmla="*/ 0 w 1008"/>
              <a:gd name="T1" fmla="*/ 16 h 736"/>
              <a:gd name="T2" fmla="*/ 144 w 1008"/>
              <a:gd name="T3" fmla="*/ 16 h 736"/>
              <a:gd name="T4" fmla="*/ 336 w 1008"/>
              <a:gd name="T5" fmla="*/ 112 h 736"/>
              <a:gd name="T6" fmla="*/ 576 w 1008"/>
              <a:gd name="T7" fmla="*/ 304 h 736"/>
              <a:gd name="T8" fmla="*/ 864 w 1008"/>
              <a:gd name="T9" fmla="*/ 592 h 736"/>
              <a:gd name="T10" fmla="*/ 1008 w 1008"/>
              <a:gd name="T11" fmla="*/ 736 h 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8" h="736">
                <a:moveTo>
                  <a:pt x="0" y="16"/>
                </a:moveTo>
                <a:cubicBezTo>
                  <a:pt x="44" y="8"/>
                  <a:pt x="88" y="0"/>
                  <a:pt x="144" y="16"/>
                </a:cubicBezTo>
                <a:cubicBezTo>
                  <a:pt x="200" y="32"/>
                  <a:pt x="264" y="64"/>
                  <a:pt x="336" y="112"/>
                </a:cubicBezTo>
                <a:cubicBezTo>
                  <a:pt x="408" y="160"/>
                  <a:pt x="488" y="224"/>
                  <a:pt x="576" y="304"/>
                </a:cubicBezTo>
                <a:cubicBezTo>
                  <a:pt x="664" y="384"/>
                  <a:pt x="792" y="520"/>
                  <a:pt x="864" y="592"/>
                </a:cubicBezTo>
                <a:cubicBezTo>
                  <a:pt x="936" y="664"/>
                  <a:pt x="972" y="700"/>
                  <a:pt x="1008" y="736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4" name="Freeform 1032">
            <a:extLst>
              <a:ext uri="{FF2B5EF4-FFF2-40B4-BE49-F238E27FC236}">
                <a16:creationId xmlns:a16="http://schemas.microsoft.com/office/drawing/2014/main" id="{775133D9-28FD-4D09-830A-4AA037271765}"/>
              </a:ext>
            </a:extLst>
          </p:cNvPr>
          <p:cNvSpPr>
            <a:spLocks/>
          </p:cNvSpPr>
          <p:nvPr/>
        </p:nvSpPr>
        <p:spPr bwMode="auto">
          <a:xfrm>
            <a:off x="7315200" y="3657600"/>
            <a:ext cx="381000" cy="609600"/>
          </a:xfrm>
          <a:custGeom>
            <a:avLst/>
            <a:gdLst>
              <a:gd name="T0" fmla="*/ 0 w 240"/>
              <a:gd name="T1" fmla="*/ 384 h 384"/>
              <a:gd name="T2" fmla="*/ 96 w 240"/>
              <a:gd name="T3" fmla="*/ 288 h 384"/>
              <a:gd name="T4" fmla="*/ 192 w 240"/>
              <a:gd name="T5" fmla="*/ 144 h 384"/>
              <a:gd name="T6" fmla="*/ 240 w 240"/>
              <a:gd name="T7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0" h="384">
                <a:moveTo>
                  <a:pt x="0" y="384"/>
                </a:moveTo>
                <a:cubicBezTo>
                  <a:pt x="32" y="356"/>
                  <a:pt x="64" y="328"/>
                  <a:pt x="96" y="288"/>
                </a:cubicBezTo>
                <a:cubicBezTo>
                  <a:pt x="128" y="248"/>
                  <a:pt x="168" y="192"/>
                  <a:pt x="192" y="144"/>
                </a:cubicBezTo>
                <a:cubicBezTo>
                  <a:pt x="216" y="96"/>
                  <a:pt x="228" y="48"/>
                  <a:pt x="240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45" name="Text Box 1033">
            <a:extLst>
              <a:ext uri="{FF2B5EF4-FFF2-40B4-BE49-F238E27FC236}">
                <a16:creationId xmlns:a16="http://schemas.microsoft.com/office/drawing/2014/main" id="{740D0F97-2F3E-419F-8EF7-016EB02DA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3124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8346" name="Text Box 1034">
            <a:extLst>
              <a:ext uri="{FF2B5EF4-FFF2-40B4-BE49-F238E27FC236}">
                <a16:creationId xmlns:a16="http://schemas.microsoft.com/office/drawing/2014/main" id="{9EDC029D-7284-4F9D-B17B-BF9AE14CF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5334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8347" name="Text Box 1035">
            <a:extLst>
              <a:ext uri="{FF2B5EF4-FFF2-40B4-BE49-F238E27FC236}">
                <a16:creationId xmlns:a16="http://schemas.microsoft.com/office/drawing/2014/main" id="{068BC186-A46C-4B8B-8B8B-913168BD2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8348" name="Text Box 1036">
            <a:extLst>
              <a:ext uri="{FF2B5EF4-FFF2-40B4-BE49-F238E27FC236}">
                <a16:creationId xmlns:a16="http://schemas.microsoft.com/office/drawing/2014/main" id="{89BEAE2C-60AC-4FC1-B986-E682520668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8349" name="Rectangle 1037">
            <a:extLst>
              <a:ext uri="{FF2B5EF4-FFF2-40B4-BE49-F238E27FC236}">
                <a16:creationId xmlns:a16="http://schemas.microsoft.com/office/drawing/2014/main" id="{20CC7124-1FC8-41B2-86E8-A7396795F1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463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郎肯循环功和热的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计算</a:t>
            </a:r>
            <a:r>
              <a:rPr kumimoji="1" lang="zh-CN" altLang="en-US" sz="40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398350" name="Line 1038">
            <a:extLst>
              <a:ext uri="{FF2B5EF4-FFF2-40B4-BE49-F238E27FC236}">
                <a16:creationId xmlns:a16="http://schemas.microsoft.com/office/drawing/2014/main" id="{679827F7-CE4A-4773-93B2-783D37925B1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48400" y="4267200"/>
            <a:ext cx="1066800" cy="4572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1" name="Line 1039">
            <a:extLst>
              <a:ext uri="{FF2B5EF4-FFF2-40B4-BE49-F238E27FC236}">
                <a16:creationId xmlns:a16="http://schemas.microsoft.com/office/drawing/2014/main" id="{F9EB7D76-88D0-429A-9DC4-AA2FF94C7CA8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3657600"/>
            <a:ext cx="0" cy="11430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2" name="Line 1040">
            <a:extLst>
              <a:ext uri="{FF2B5EF4-FFF2-40B4-BE49-F238E27FC236}">
                <a16:creationId xmlns:a16="http://schemas.microsoft.com/office/drawing/2014/main" id="{CD57252F-15D2-4C17-931E-DDFB4F45959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43600" y="4800600"/>
            <a:ext cx="1752600" cy="685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3" name="Freeform 1041">
            <a:extLst>
              <a:ext uri="{FF2B5EF4-FFF2-40B4-BE49-F238E27FC236}">
                <a16:creationId xmlns:a16="http://schemas.microsoft.com/office/drawing/2014/main" id="{09208A77-05E3-44D2-9C9D-C4C1F3C0BDDA}"/>
              </a:ext>
            </a:extLst>
          </p:cNvPr>
          <p:cNvSpPr>
            <a:spLocks/>
          </p:cNvSpPr>
          <p:nvPr/>
        </p:nvSpPr>
        <p:spPr bwMode="auto">
          <a:xfrm>
            <a:off x="5943600" y="5257800"/>
            <a:ext cx="76200" cy="304800"/>
          </a:xfrm>
          <a:custGeom>
            <a:avLst/>
            <a:gdLst>
              <a:gd name="T0" fmla="*/ 48 w 48"/>
              <a:gd name="T1" fmla="*/ 0 h 192"/>
              <a:gd name="T2" fmla="*/ 0 w 48"/>
              <a:gd name="T3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8" h="192">
                <a:moveTo>
                  <a:pt x="48" y="0"/>
                </a:moveTo>
                <a:cubicBezTo>
                  <a:pt x="28" y="80"/>
                  <a:pt x="8" y="160"/>
                  <a:pt x="0" y="192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4" name="Line 1042">
            <a:extLst>
              <a:ext uri="{FF2B5EF4-FFF2-40B4-BE49-F238E27FC236}">
                <a16:creationId xmlns:a16="http://schemas.microsoft.com/office/drawing/2014/main" id="{3CA0F979-0746-489C-BE50-F2F450D4FF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3600" y="5181600"/>
            <a:ext cx="0" cy="3048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5" name="Freeform 1043">
            <a:extLst>
              <a:ext uri="{FF2B5EF4-FFF2-40B4-BE49-F238E27FC236}">
                <a16:creationId xmlns:a16="http://schemas.microsoft.com/office/drawing/2014/main" id="{EEF52BC1-CFAA-4663-A59B-EAA47BEFC6E4}"/>
              </a:ext>
            </a:extLst>
          </p:cNvPr>
          <p:cNvSpPr>
            <a:spLocks/>
          </p:cNvSpPr>
          <p:nvPr/>
        </p:nvSpPr>
        <p:spPr bwMode="auto">
          <a:xfrm>
            <a:off x="5943600" y="4724400"/>
            <a:ext cx="304800" cy="457200"/>
          </a:xfrm>
          <a:custGeom>
            <a:avLst/>
            <a:gdLst>
              <a:gd name="T0" fmla="*/ 0 w 192"/>
              <a:gd name="T1" fmla="*/ 288 h 288"/>
              <a:gd name="T2" fmla="*/ 96 w 192"/>
              <a:gd name="T3" fmla="*/ 144 h 288"/>
              <a:gd name="T4" fmla="*/ 192 w 192"/>
              <a:gd name="T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288">
                <a:moveTo>
                  <a:pt x="0" y="288"/>
                </a:moveTo>
                <a:cubicBezTo>
                  <a:pt x="32" y="240"/>
                  <a:pt x="64" y="192"/>
                  <a:pt x="96" y="144"/>
                </a:cubicBezTo>
                <a:cubicBezTo>
                  <a:pt x="128" y="96"/>
                  <a:pt x="160" y="48"/>
                  <a:pt x="192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8356" name="Text Box 1044">
            <a:extLst>
              <a:ext uri="{FF2B5EF4-FFF2-40B4-BE49-F238E27FC236}">
                <a16:creationId xmlns:a16="http://schemas.microsoft.com/office/drawing/2014/main" id="{E8B0E06A-736B-4E06-B529-BFA92CC30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143000"/>
            <a:ext cx="26320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汽轮机作功：</a:t>
            </a:r>
          </a:p>
        </p:txBody>
      </p:sp>
      <p:graphicFrame>
        <p:nvGraphicFramePr>
          <p:cNvPr id="398357" name="Object 1045">
            <a:extLst>
              <a:ext uri="{FF2B5EF4-FFF2-40B4-BE49-F238E27FC236}">
                <a16:creationId xmlns:a16="http://schemas.microsoft.com/office/drawing/2014/main" id="{6F8307FF-9307-43CB-910D-8970808FCDE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1143000"/>
          <a:ext cx="2408238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9954" name="Equation" r:id="rId4" imgW="888840" imgH="241200" progId="Equation.DSMT4">
                  <p:embed/>
                </p:oleObj>
              </mc:Choice>
              <mc:Fallback>
                <p:oleObj name="Equation" r:id="rId4" imgW="888840" imgH="241200" progId="Equation.DSMT4">
                  <p:embed/>
                  <p:pic>
                    <p:nvPicPr>
                      <p:cNvPr id="398357" name="Object 1045">
                        <a:extLst>
                          <a:ext uri="{FF2B5EF4-FFF2-40B4-BE49-F238E27FC236}">
                            <a16:creationId xmlns:a16="http://schemas.microsoft.com/office/drawing/2014/main" id="{6F8307FF-9307-43CB-910D-8970808FCDE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143000"/>
                        <a:ext cx="2408238" cy="6492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8358" name="Text Box 1046">
            <a:extLst>
              <a:ext uri="{FF2B5EF4-FFF2-40B4-BE49-F238E27FC236}">
                <a16:creationId xmlns:a16="http://schemas.microsoft.com/office/drawing/2014/main" id="{C09FCB6F-AA4C-4472-85C5-EF67B5212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1905000"/>
            <a:ext cx="46720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凝汽器中的定压放热量：</a:t>
            </a:r>
          </a:p>
        </p:txBody>
      </p:sp>
      <p:graphicFrame>
        <p:nvGraphicFramePr>
          <p:cNvPr id="398359" name="Object 1047">
            <a:extLst>
              <a:ext uri="{FF2B5EF4-FFF2-40B4-BE49-F238E27FC236}">
                <a16:creationId xmlns:a16="http://schemas.microsoft.com/office/drawing/2014/main" id="{39634F73-883C-4F6B-98AA-639E1B2B98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2590800"/>
          <a:ext cx="194627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9955" name="Equation" r:id="rId6" imgW="723600" imgH="228600" progId="Equation.DSMT4">
                  <p:embed/>
                </p:oleObj>
              </mc:Choice>
              <mc:Fallback>
                <p:oleObj name="Equation" r:id="rId6" imgW="723600" imgH="228600" progId="Equation.DSMT4">
                  <p:embed/>
                  <p:pic>
                    <p:nvPicPr>
                      <p:cNvPr id="398359" name="Object 1047">
                        <a:extLst>
                          <a:ext uri="{FF2B5EF4-FFF2-40B4-BE49-F238E27FC236}">
                            <a16:creationId xmlns:a16="http://schemas.microsoft.com/office/drawing/2014/main" id="{39634F73-883C-4F6B-98AA-639E1B2B98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590800"/>
                        <a:ext cx="1946275" cy="6159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8360" name="Text Box 1048">
            <a:extLst>
              <a:ext uri="{FF2B5EF4-FFF2-40B4-BE49-F238E27FC236}">
                <a16:creationId xmlns:a16="http://schemas.microsoft.com/office/drawing/2014/main" id="{62D52C45-A76B-475E-B6E6-F002E69DC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276600"/>
            <a:ext cx="38560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水泵绝热压缩耗功：</a:t>
            </a:r>
          </a:p>
        </p:txBody>
      </p:sp>
      <p:graphicFrame>
        <p:nvGraphicFramePr>
          <p:cNvPr id="398361" name="Object 1049">
            <a:extLst>
              <a:ext uri="{FF2B5EF4-FFF2-40B4-BE49-F238E27FC236}">
                <a16:creationId xmlns:a16="http://schemas.microsoft.com/office/drawing/2014/main" id="{BB461780-2617-4DC3-9EAE-47387FFAF8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19200" y="3962400"/>
          <a:ext cx="2457450" cy="652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9956" name="Equation" r:id="rId8" imgW="901440" imgH="241200" progId="Equation.DSMT4">
                  <p:embed/>
                </p:oleObj>
              </mc:Choice>
              <mc:Fallback>
                <p:oleObj name="Equation" r:id="rId8" imgW="901440" imgH="241200" progId="Equation.DSMT4">
                  <p:embed/>
                  <p:pic>
                    <p:nvPicPr>
                      <p:cNvPr id="398361" name="Object 1049">
                        <a:extLst>
                          <a:ext uri="{FF2B5EF4-FFF2-40B4-BE49-F238E27FC236}">
                            <a16:creationId xmlns:a16="http://schemas.microsoft.com/office/drawing/2014/main" id="{BB461780-2617-4DC3-9EAE-47387FFAF8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3962400"/>
                        <a:ext cx="2457450" cy="65246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8362" name="Text Box 1050">
            <a:extLst>
              <a:ext uri="{FF2B5EF4-FFF2-40B4-BE49-F238E27FC236}">
                <a16:creationId xmlns:a16="http://schemas.microsoft.com/office/drawing/2014/main" id="{B25E5A2E-22CD-40B4-A2AF-4B0103BF22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678363"/>
            <a:ext cx="42640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锅炉中的定压吸热量：</a:t>
            </a:r>
          </a:p>
        </p:txBody>
      </p:sp>
      <p:graphicFrame>
        <p:nvGraphicFramePr>
          <p:cNvPr id="398363" name="Object 1051">
            <a:extLst>
              <a:ext uri="{FF2B5EF4-FFF2-40B4-BE49-F238E27FC236}">
                <a16:creationId xmlns:a16="http://schemas.microsoft.com/office/drawing/2014/main" id="{84DE621D-77DD-4013-AB99-AF361864C5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90625" y="5362575"/>
          <a:ext cx="1857375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9957" name="Equation" r:id="rId10" imgW="685800" imgH="215640" progId="Equation.DSMT4">
                  <p:embed/>
                </p:oleObj>
              </mc:Choice>
              <mc:Fallback>
                <p:oleObj name="Equation" r:id="rId10" imgW="685800" imgH="215640" progId="Equation.DSMT4">
                  <p:embed/>
                  <p:pic>
                    <p:nvPicPr>
                      <p:cNvPr id="398363" name="Object 1051">
                        <a:extLst>
                          <a:ext uri="{FF2B5EF4-FFF2-40B4-BE49-F238E27FC236}">
                            <a16:creationId xmlns:a16="http://schemas.microsoft.com/office/drawing/2014/main" id="{84DE621D-77DD-4013-AB99-AF361864C5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90625" y="5362575"/>
                        <a:ext cx="1857375" cy="5810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8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8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83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83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8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8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8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8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8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8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8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98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8356" grpId="0" autoUpdateAnimBg="0"/>
      <p:bldP spid="398358" grpId="0" autoUpdateAnimBg="0"/>
      <p:bldP spid="398360" grpId="0" autoUpdateAnimBg="0"/>
      <p:bldP spid="398362" grpId="0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Line 2">
            <a:extLst>
              <a:ext uri="{FF2B5EF4-FFF2-40B4-BE49-F238E27FC236}">
                <a16:creationId xmlns:a16="http://schemas.microsoft.com/office/drawing/2014/main" id="{0641BBA2-2934-43FE-8A26-2F847576F62D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5867400"/>
            <a:ext cx="3051175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63" name="Line 3">
            <a:extLst>
              <a:ext uri="{FF2B5EF4-FFF2-40B4-BE49-F238E27FC236}">
                <a16:creationId xmlns:a16="http://schemas.microsoft.com/office/drawing/2014/main" id="{D27037AC-C8F0-4A92-9D47-6AFB51B034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62600" y="2667000"/>
            <a:ext cx="0" cy="3200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64" name="Text Box 4">
            <a:extLst>
              <a:ext uri="{FF2B5EF4-FFF2-40B4-BE49-F238E27FC236}">
                <a16:creationId xmlns:a16="http://schemas.microsoft.com/office/drawing/2014/main" id="{750FB3C3-E924-459E-9E26-DEDD542064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5908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solidFill>
                  <a:srgbClr val="FFFF66"/>
                </a:solidFill>
                <a:ea typeface="宋体" panose="02010600030101010101" pitchFamily="2" charset="-122"/>
              </a:rPr>
              <a:t>h</a:t>
            </a:r>
          </a:p>
        </p:txBody>
      </p:sp>
      <p:sp>
        <p:nvSpPr>
          <p:cNvPr id="399365" name="Text Box 5">
            <a:extLst>
              <a:ext uri="{FF2B5EF4-FFF2-40B4-BE49-F238E27FC236}">
                <a16:creationId xmlns:a16="http://schemas.microsoft.com/office/drawing/2014/main" id="{B26A58DB-C8BD-42CA-B322-1444E9062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00" y="5867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99366" name="Freeform 6">
            <a:extLst>
              <a:ext uri="{FF2B5EF4-FFF2-40B4-BE49-F238E27FC236}">
                <a16:creationId xmlns:a16="http://schemas.microsoft.com/office/drawing/2014/main" id="{D57DE7BF-D220-48EC-9C31-E322435A75CF}"/>
              </a:ext>
            </a:extLst>
          </p:cNvPr>
          <p:cNvSpPr>
            <a:spLocks/>
          </p:cNvSpPr>
          <p:nvPr/>
        </p:nvSpPr>
        <p:spPr bwMode="auto">
          <a:xfrm>
            <a:off x="6019800" y="4114800"/>
            <a:ext cx="838200" cy="1143000"/>
          </a:xfrm>
          <a:custGeom>
            <a:avLst/>
            <a:gdLst>
              <a:gd name="T0" fmla="*/ 528 w 528"/>
              <a:gd name="T1" fmla="*/ 0 h 720"/>
              <a:gd name="T2" fmla="*/ 384 w 528"/>
              <a:gd name="T3" fmla="*/ 48 h 720"/>
              <a:gd name="T4" fmla="*/ 240 w 528"/>
              <a:gd name="T5" fmla="*/ 240 h 720"/>
              <a:gd name="T6" fmla="*/ 96 w 528"/>
              <a:gd name="T7" fmla="*/ 480 h 720"/>
              <a:gd name="T8" fmla="*/ 0 w 528"/>
              <a:gd name="T9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8" h="720">
                <a:moveTo>
                  <a:pt x="528" y="0"/>
                </a:moveTo>
                <a:cubicBezTo>
                  <a:pt x="480" y="4"/>
                  <a:pt x="432" y="8"/>
                  <a:pt x="384" y="48"/>
                </a:cubicBezTo>
                <a:cubicBezTo>
                  <a:pt x="336" y="88"/>
                  <a:pt x="288" y="168"/>
                  <a:pt x="240" y="240"/>
                </a:cubicBezTo>
                <a:cubicBezTo>
                  <a:pt x="192" y="312"/>
                  <a:pt x="136" y="400"/>
                  <a:pt x="96" y="480"/>
                </a:cubicBezTo>
                <a:cubicBezTo>
                  <a:pt x="56" y="560"/>
                  <a:pt x="28" y="640"/>
                  <a:pt x="0" y="720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67" name="Freeform 7">
            <a:extLst>
              <a:ext uri="{FF2B5EF4-FFF2-40B4-BE49-F238E27FC236}">
                <a16:creationId xmlns:a16="http://schemas.microsoft.com/office/drawing/2014/main" id="{74944229-0CB6-4ADF-9837-1AFEC65FB491}"/>
              </a:ext>
            </a:extLst>
          </p:cNvPr>
          <p:cNvSpPr>
            <a:spLocks/>
          </p:cNvSpPr>
          <p:nvPr/>
        </p:nvSpPr>
        <p:spPr bwMode="auto">
          <a:xfrm>
            <a:off x="6858000" y="4089400"/>
            <a:ext cx="1600200" cy="1168400"/>
          </a:xfrm>
          <a:custGeom>
            <a:avLst/>
            <a:gdLst>
              <a:gd name="T0" fmla="*/ 0 w 1008"/>
              <a:gd name="T1" fmla="*/ 16 h 736"/>
              <a:gd name="T2" fmla="*/ 144 w 1008"/>
              <a:gd name="T3" fmla="*/ 16 h 736"/>
              <a:gd name="T4" fmla="*/ 336 w 1008"/>
              <a:gd name="T5" fmla="*/ 112 h 736"/>
              <a:gd name="T6" fmla="*/ 576 w 1008"/>
              <a:gd name="T7" fmla="*/ 304 h 736"/>
              <a:gd name="T8" fmla="*/ 864 w 1008"/>
              <a:gd name="T9" fmla="*/ 592 h 736"/>
              <a:gd name="T10" fmla="*/ 1008 w 1008"/>
              <a:gd name="T11" fmla="*/ 736 h 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8" h="736">
                <a:moveTo>
                  <a:pt x="0" y="16"/>
                </a:moveTo>
                <a:cubicBezTo>
                  <a:pt x="44" y="8"/>
                  <a:pt x="88" y="0"/>
                  <a:pt x="144" y="16"/>
                </a:cubicBezTo>
                <a:cubicBezTo>
                  <a:pt x="200" y="32"/>
                  <a:pt x="264" y="64"/>
                  <a:pt x="336" y="112"/>
                </a:cubicBezTo>
                <a:cubicBezTo>
                  <a:pt x="408" y="160"/>
                  <a:pt x="488" y="224"/>
                  <a:pt x="576" y="304"/>
                </a:cubicBezTo>
                <a:cubicBezTo>
                  <a:pt x="664" y="384"/>
                  <a:pt x="792" y="520"/>
                  <a:pt x="864" y="592"/>
                </a:cubicBezTo>
                <a:cubicBezTo>
                  <a:pt x="936" y="664"/>
                  <a:pt x="972" y="700"/>
                  <a:pt x="1008" y="736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68" name="Freeform 8">
            <a:extLst>
              <a:ext uri="{FF2B5EF4-FFF2-40B4-BE49-F238E27FC236}">
                <a16:creationId xmlns:a16="http://schemas.microsoft.com/office/drawing/2014/main" id="{4B0548F9-CF2A-4CDB-89DA-9DA96A8B9715}"/>
              </a:ext>
            </a:extLst>
          </p:cNvPr>
          <p:cNvSpPr>
            <a:spLocks/>
          </p:cNvSpPr>
          <p:nvPr/>
        </p:nvSpPr>
        <p:spPr bwMode="auto">
          <a:xfrm>
            <a:off x="7315200" y="3657600"/>
            <a:ext cx="381000" cy="609600"/>
          </a:xfrm>
          <a:custGeom>
            <a:avLst/>
            <a:gdLst>
              <a:gd name="T0" fmla="*/ 0 w 240"/>
              <a:gd name="T1" fmla="*/ 384 h 384"/>
              <a:gd name="T2" fmla="*/ 96 w 240"/>
              <a:gd name="T3" fmla="*/ 288 h 384"/>
              <a:gd name="T4" fmla="*/ 192 w 240"/>
              <a:gd name="T5" fmla="*/ 144 h 384"/>
              <a:gd name="T6" fmla="*/ 240 w 240"/>
              <a:gd name="T7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0" h="384">
                <a:moveTo>
                  <a:pt x="0" y="384"/>
                </a:moveTo>
                <a:cubicBezTo>
                  <a:pt x="32" y="356"/>
                  <a:pt x="64" y="328"/>
                  <a:pt x="96" y="288"/>
                </a:cubicBezTo>
                <a:cubicBezTo>
                  <a:pt x="128" y="248"/>
                  <a:pt x="168" y="192"/>
                  <a:pt x="192" y="144"/>
                </a:cubicBezTo>
                <a:cubicBezTo>
                  <a:pt x="216" y="96"/>
                  <a:pt x="228" y="48"/>
                  <a:pt x="240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69" name="Text Box 9">
            <a:extLst>
              <a:ext uri="{FF2B5EF4-FFF2-40B4-BE49-F238E27FC236}">
                <a16:creationId xmlns:a16="http://schemas.microsoft.com/office/drawing/2014/main" id="{81CE78EC-B9A9-4B71-B21A-1C4073A54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31242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99370" name="Text Box 10">
            <a:extLst>
              <a:ext uri="{FF2B5EF4-FFF2-40B4-BE49-F238E27FC236}">
                <a16:creationId xmlns:a16="http://schemas.microsoft.com/office/drawing/2014/main" id="{0D13A225-F82A-4C98-ABC8-23124156A9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53340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99371" name="Text Box 11">
            <a:extLst>
              <a:ext uri="{FF2B5EF4-FFF2-40B4-BE49-F238E27FC236}">
                <a16:creationId xmlns:a16="http://schemas.microsoft.com/office/drawing/2014/main" id="{1289BE62-569B-4C50-87B9-916D60B60A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99372" name="Text Box 12">
            <a:extLst>
              <a:ext uri="{FF2B5EF4-FFF2-40B4-BE49-F238E27FC236}">
                <a16:creationId xmlns:a16="http://schemas.microsoft.com/office/drawing/2014/main" id="{B5567918-120F-4718-81DD-69D388CDBB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4724400"/>
            <a:ext cx="457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99373" name="Rectangle 13">
            <a:extLst>
              <a:ext uri="{FF2B5EF4-FFF2-40B4-BE49-F238E27FC236}">
                <a16:creationId xmlns:a16="http://schemas.microsoft.com/office/drawing/2014/main" id="{7EFCF5E4-5278-4571-8C7A-3D048C5483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463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郎肯循环热效率的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计算</a:t>
            </a:r>
            <a:r>
              <a:rPr kumimoji="1" lang="zh-CN" altLang="en-US" sz="40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399374" name="Line 14">
            <a:extLst>
              <a:ext uri="{FF2B5EF4-FFF2-40B4-BE49-F238E27FC236}">
                <a16:creationId xmlns:a16="http://schemas.microsoft.com/office/drawing/2014/main" id="{0B28587E-F639-4454-B285-51A6C02383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48400" y="4267200"/>
            <a:ext cx="1066800" cy="4572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5" name="Line 15">
            <a:extLst>
              <a:ext uri="{FF2B5EF4-FFF2-40B4-BE49-F238E27FC236}">
                <a16:creationId xmlns:a16="http://schemas.microsoft.com/office/drawing/2014/main" id="{2333C4FE-550E-4A4A-80B5-E5D549BC39B1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3657600"/>
            <a:ext cx="0" cy="11430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6" name="Line 16">
            <a:extLst>
              <a:ext uri="{FF2B5EF4-FFF2-40B4-BE49-F238E27FC236}">
                <a16:creationId xmlns:a16="http://schemas.microsoft.com/office/drawing/2014/main" id="{CCD06D8C-58A3-464A-8FC4-75E7AD9C22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43600" y="4800600"/>
            <a:ext cx="1752600" cy="685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7" name="Freeform 17">
            <a:extLst>
              <a:ext uri="{FF2B5EF4-FFF2-40B4-BE49-F238E27FC236}">
                <a16:creationId xmlns:a16="http://schemas.microsoft.com/office/drawing/2014/main" id="{41C24BB5-6223-4A75-BAC3-F5A1C3D655B7}"/>
              </a:ext>
            </a:extLst>
          </p:cNvPr>
          <p:cNvSpPr>
            <a:spLocks/>
          </p:cNvSpPr>
          <p:nvPr/>
        </p:nvSpPr>
        <p:spPr bwMode="auto">
          <a:xfrm>
            <a:off x="5943600" y="5257800"/>
            <a:ext cx="76200" cy="304800"/>
          </a:xfrm>
          <a:custGeom>
            <a:avLst/>
            <a:gdLst>
              <a:gd name="T0" fmla="*/ 48 w 48"/>
              <a:gd name="T1" fmla="*/ 0 h 192"/>
              <a:gd name="T2" fmla="*/ 0 w 48"/>
              <a:gd name="T3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8" h="192">
                <a:moveTo>
                  <a:pt x="48" y="0"/>
                </a:moveTo>
                <a:cubicBezTo>
                  <a:pt x="28" y="80"/>
                  <a:pt x="8" y="160"/>
                  <a:pt x="0" y="192"/>
                </a:cubicBezTo>
              </a:path>
            </a:pathLst>
          </a:custGeom>
          <a:noFill/>
          <a:ln w="25400" cap="sq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8" name="Line 18">
            <a:extLst>
              <a:ext uri="{FF2B5EF4-FFF2-40B4-BE49-F238E27FC236}">
                <a16:creationId xmlns:a16="http://schemas.microsoft.com/office/drawing/2014/main" id="{33FFCD76-C449-4308-81EB-4B88172AB0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3600" y="5181600"/>
            <a:ext cx="0" cy="3048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379" name="Freeform 19">
            <a:extLst>
              <a:ext uri="{FF2B5EF4-FFF2-40B4-BE49-F238E27FC236}">
                <a16:creationId xmlns:a16="http://schemas.microsoft.com/office/drawing/2014/main" id="{C1021524-8D10-4E40-9311-4E45397C370D}"/>
              </a:ext>
            </a:extLst>
          </p:cNvPr>
          <p:cNvSpPr>
            <a:spLocks/>
          </p:cNvSpPr>
          <p:nvPr/>
        </p:nvSpPr>
        <p:spPr bwMode="auto">
          <a:xfrm>
            <a:off x="5943600" y="4724400"/>
            <a:ext cx="304800" cy="457200"/>
          </a:xfrm>
          <a:custGeom>
            <a:avLst/>
            <a:gdLst>
              <a:gd name="T0" fmla="*/ 0 w 192"/>
              <a:gd name="T1" fmla="*/ 288 h 288"/>
              <a:gd name="T2" fmla="*/ 96 w 192"/>
              <a:gd name="T3" fmla="*/ 144 h 288"/>
              <a:gd name="T4" fmla="*/ 192 w 192"/>
              <a:gd name="T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288">
                <a:moveTo>
                  <a:pt x="0" y="288"/>
                </a:moveTo>
                <a:cubicBezTo>
                  <a:pt x="32" y="240"/>
                  <a:pt x="64" y="192"/>
                  <a:pt x="96" y="144"/>
                </a:cubicBezTo>
                <a:cubicBezTo>
                  <a:pt x="128" y="96"/>
                  <a:pt x="160" y="48"/>
                  <a:pt x="192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99380" name="Object 20">
            <a:extLst>
              <a:ext uri="{FF2B5EF4-FFF2-40B4-BE49-F238E27FC236}">
                <a16:creationId xmlns:a16="http://schemas.microsoft.com/office/drawing/2014/main" id="{8FFBD7AD-DCC4-4A66-9960-5E9122F447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1390650"/>
          <a:ext cx="4116388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0978" name="Equation" r:id="rId4" imgW="1523880" imgH="444240" progId="Equation.DSMT4">
                  <p:embed/>
                </p:oleObj>
              </mc:Choice>
              <mc:Fallback>
                <p:oleObj name="Equation" r:id="rId4" imgW="1523880" imgH="444240" progId="Equation.DSMT4">
                  <p:embed/>
                  <p:pic>
                    <p:nvPicPr>
                      <p:cNvPr id="399380" name="Object 20">
                        <a:extLst>
                          <a:ext uri="{FF2B5EF4-FFF2-40B4-BE49-F238E27FC236}">
                            <a16:creationId xmlns:a16="http://schemas.microsoft.com/office/drawing/2014/main" id="{8FFBD7AD-DCC4-4A66-9960-5E9122F447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390650"/>
                        <a:ext cx="4116388" cy="120015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2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381" name="Text Box 21">
            <a:extLst>
              <a:ext uri="{FF2B5EF4-FFF2-40B4-BE49-F238E27FC236}">
                <a16:creationId xmlns:a16="http://schemas.microsoft.com/office/drawing/2014/main" id="{E2E77ADD-DD2C-4190-9F3F-F24C6F2704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3038475"/>
            <a:ext cx="2447925" cy="1685925"/>
          </a:xfrm>
          <a:prstGeom prst="rect">
            <a:avLst/>
          </a:prstGeom>
          <a:noFill/>
          <a:ln w="9525">
            <a:solidFill>
              <a:srgbClr val="FFFF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一般很小，占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0.8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~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1%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，忽略泵功</a:t>
            </a:r>
            <a:r>
              <a:rPr lang="zh-CN" altLang="en-US" sz="4000" dirty="0">
                <a:ea typeface="宋体" panose="02010600030101010101" pitchFamily="2" charset="-122"/>
              </a:rPr>
              <a:t> </a:t>
            </a:r>
            <a:endParaRPr lang="zh-CN" altLang="en-US" sz="4400" dirty="0">
              <a:ea typeface="宋体" panose="02010600030101010101" pitchFamily="2" charset="-122"/>
            </a:endParaRPr>
          </a:p>
        </p:txBody>
      </p:sp>
      <p:sp>
        <p:nvSpPr>
          <p:cNvPr id="399382" name="AutoShape 22">
            <a:extLst>
              <a:ext uri="{FF2B5EF4-FFF2-40B4-BE49-F238E27FC236}">
                <a16:creationId xmlns:a16="http://schemas.microsoft.com/office/drawing/2014/main" id="{7324C70F-37B5-4975-9166-12D117F8E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1447800"/>
            <a:ext cx="990600" cy="685800"/>
          </a:xfrm>
          <a:prstGeom prst="wedgeRoundRectCallout">
            <a:avLst>
              <a:gd name="adj1" fmla="val 2403"/>
              <a:gd name="adj2" fmla="val 186574"/>
              <a:gd name="adj3" fmla="val 16667"/>
            </a:avLst>
          </a:prstGeom>
          <a:noFill/>
          <a:ln w="38100" cap="sq">
            <a:solidFill>
              <a:srgbClr val="0000FF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graphicFrame>
        <p:nvGraphicFramePr>
          <p:cNvPr id="399383" name="Object 23">
            <a:extLst>
              <a:ext uri="{FF2B5EF4-FFF2-40B4-BE49-F238E27FC236}">
                <a16:creationId xmlns:a16="http://schemas.microsoft.com/office/drawing/2014/main" id="{473E190A-CF96-44A7-8E3C-4575773A26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4857750"/>
          <a:ext cx="1957387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0979" name="Equation" r:id="rId6" imgW="723600" imgH="431640" progId="Equation.DSMT4">
                  <p:embed/>
                </p:oleObj>
              </mc:Choice>
              <mc:Fallback>
                <p:oleObj name="Equation" r:id="rId6" imgW="723600" imgH="431640" progId="Equation.DSMT4">
                  <p:embed/>
                  <p:pic>
                    <p:nvPicPr>
                      <p:cNvPr id="399383" name="Object 23">
                        <a:extLst>
                          <a:ext uri="{FF2B5EF4-FFF2-40B4-BE49-F238E27FC236}">
                            <a16:creationId xmlns:a16="http://schemas.microsoft.com/office/drawing/2014/main" id="{473E190A-CF96-44A7-8E3C-4575773A26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4857750"/>
                        <a:ext cx="1957387" cy="11636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133C9584-FF90-4B05-8DDF-BA1D65F1234B}"/>
              </a:ext>
            </a:extLst>
          </p:cNvPr>
          <p:cNvGrpSpPr/>
          <p:nvPr/>
        </p:nvGrpSpPr>
        <p:grpSpPr>
          <a:xfrm>
            <a:off x="2619854" y="5010253"/>
            <a:ext cx="2611350" cy="891173"/>
            <a:chOff x="2619854" y="5010253"/>
            <a:chExt cx="2611350" cy="891173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3627007-81CB-482F-BC3D-F68BF35B4CC2}"/>
                </a:ext>
              </a:extLst>
            </p:cNvPr>
            <p:cNvSpPr txBox="1"/>
            <p:nvPr/>
          </p:nvSpPr>
          <p:spPr>
            <a:xfrm>
              <a:off x="3022599" y="5010253"/>
              <a:ext cx="219060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tx1"/>
                  </a:solidFill>
                  <a:ea typeface="宋体" panose="02010600030101010101" pitchFamily="2" charset="-122"/>
                </a:rPr>
                <a:t>汽轮机做的功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965D0935-649C-4A2F-B071-8D600A78F238}"/>
                </a:ext>
              </a:extLst>
            </p:cNvPr>
            <p:cNvCxnSpPr/>
            <p:nvPr/>
          </p:nvCxnSpPr>
          <p:spPr bwMode="auto">
            <a:xfrm>
              <a:off x="3152701" y="5437892"/>
              <a:ext cx="1984302" cy="0"/>
            </a:xfrm>
            <a:prstGeom prst="line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32DC65-82C3-43F8-9247-FC3D3FBF99D0}"/>
                </a:ext>
              </a:extLst>
            </p:cNvPr>
            <p:cNvSpPr txBox="1"/>
            <p:nvPr/>
          </p:nvSpPr>
          <p:spPr>
            <a:xfrm>
              <a:off x="3040600" y="5439761"/>
              <a:ext cx="219060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tx1"/>
                  </a:solidFill>
                  <a:ea typeface="宋体" panose="02010600030101010101" pitchFamily="2" charset="-122"/>
                </a:rPr>
                <a:t>锅炉吸的热</a:t>
              </a:r>
              <a:endParaRPr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DEBB2C5-0C8F-4017-AD2B-4D4DD753D23B}"/>
                </a:ext>
              </a:extLst>
            </p:cNvPr>
            <p:cNvSpPr txBox="1"/>
            <p:nvPr/>
          </p:nvSpPr>
          <p:spPr>
            <a:xfrm>
              <a:off x="2619854" y="5170604"/>
              <a:ext cx="51102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tx1"/>
                  </a:solidFill>
                  <a:ea typeface="宋体" panose="02010600030101010101" pitchFamily="2" charset="-122"/>
                </a:rPr>
                <a:t>=</a:t>
              </a:r>
              <a:endParaRPr lang="zh-CN" altLang="en-US" dirty="0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99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99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9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9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81" grpId="0" animBg="1" autoUpdateAnimBg="0"/>
      <p:bldP spid="399382" grpId="0" animBg="1" autoUpdateAnimBg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Text Box 2">
            <a:extLst>
              <a:ext uri="{FF2B5EF4-FFF2-40B4-BE49-F238E27FC236}">
                <a16:creationId xmlns:a16="http://schemas.microsoft.com/office/drawing/2014/main" id="{3CBD052A-CC09-4BD8-AB65-5CBEB9277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888" y="1197481"/>
            <a:ext cx="8836073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工程上常用</a:t>
            </a:r>
            <a:r>
              <a:rPr lang="zh-CN" altLang="en-US" sz="3200" dirty="0">
                <a:ea typeface="宋体" panose="02010600030101010101" pitchFamily="2" charset="-122"/>
              </a:rPr>
              <a:t>汽耗率，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反映装置经济性，设备尺寸</a:t>
            </a:r>
          </a:p>
        </p:txBody>
      </p:sp>
      <p:sp>
        <p:nvSpPr>
          <p:cNvPr id="400387" name="Text Box 3">
            <a:extLst>
              <a:ext uri="{FF2B5EF4-FFF2-40B4-BE49-F238E27FC236}">
                <a16:creationId xmlns:a16="http://schemas.microsoft.com/office/drawing/2014/main" id="{6E2607C8-8831-4D77-9741-0407BD8F5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882775"/>
            <a:ext cx="69342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 dirty="0"/>
              <a:t>汽耗率：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蒸汽动力装置每输出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1kW.h</a:t>
            </a:r>
          </a:p>
          <a:p>
            <a:pPr algn="l">
              <a:spcBef>
                <a:spcPct val="0"/>
              </a:spcBef>
            </a:pP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               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功量所消耗的蒸汽量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kg</a:t>
            </a:r>
          </a:p>
        </p:txBody>
      </p:sp>
      <p:graphicFrame>
        <p:nvGraphicFramePr>
          <p:cNvPr id="400388" name="Object 4">
            <a:extLst>
              <a:ext uri="{FF2B5EF4-FFF2-40B4-BE49-F238E27FC236}">
                <a16:creationId xmlns:a16="http://schemas.microsoft.com/office/drawing/2014/main" id="{95001C4B-0BB9-4328-9FF2-BCE9C6C900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2800" y="1828800"/>
          <a:ext cx="1681163" cy="116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02" name="Equation" r:id="rId4" imgW="622080" imgH="431640" progId="Equation.DSMT4">
                  <p:embed/>
                </p:oleObj>
              </mc:Choice>
              <mc:Fallback>
                <p:oleObj name="Equation" r:id="rId4" imgW="622080" imgH="431640" progId="Equation.DSMT4">
                  <p:embed/>
                  <p:pic>
                    <p:nvPicPr>
                      <p:cNvPr id="400388" name="Object 4">
                        <a:extLst>
                          <a:ext uri="{FF2B5EF4-FFF2-40B4-BE49-F238E27FC236}">
                            <a16:creationId xmlns:a16="http://schemas.microsoft.com/office/drawing/2014/main" id="{95001C4B-0BB9-4328-9FF2-BCE9C6C9003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2800" y="1828800"/>
                        <a:ext cx="1681163" cy="11668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0389" name="Rectangle 5">
            <a:extLst>
              <a:ext uri="{FF2B5EF4-FFF2-40B4-BE49-F238E27FC236}">
                <a16:creationId xmlns:a16="http://schemas.microsoft.com/office/drawing/2014/main" id="{55E29545-595E-40A7-9B0B-0E752B5160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73050"/>
            <a:ext cx="77724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汽耗率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(Steam Rate)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的概念</a:t>
            </a:r>
            <a:endParaRPr lang="zh-CN" altLang="en-US" sz="4800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400390" name="Group 6">
            <a:extLst>
              <a:ext uri="{FF2B5EF4-FFF2-40B4-BE49-F238E27FC236}">
                <a16:creationId xmlns:a16="http://schemas.microsoft.com/office/drawing/2014/main" id="{48462C7F-943D-407B-BF5C-BB0D8213C40E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819400"/>
            <a:ext cx="3457575" cy="722313"/>
            <a:chOff x="288" y="1920"/>
            <a:chExt cx="2178" cy="455"/>
          </a:xfrm>
        </p:grpSpPr>
        <p:graphicFrame>
          <p:nvGraphicFramePr>
            <p:cNvPr id="400391" name="Object 7">
              <a:extLst>
                <a:ext uri="{FF2B5EF4-FFF2-40B4-BE49-F238E27FC236}">
                  <a16:creationId xmlns:a16="http://schemas.microsoft.com/office/drawing/2014/main" id="{B2287A43-F8D4-4E28-8461-18ACCCEA7A2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8" y="1920"/>
            <a:ext cx="503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003" name="Equation" r:id="rId6" imgW="253800" imgH="228600" progId="Equation.DSMT4">
                    <p:embed/>
                  </p:oleObj>
                </mc:Choice>
                <mc:Fallback>
                  <p:oleObj name="Equation" r:id="rId6" imgW="253800" imgH="228600" progId="Equation.DSMT4">
                    <p:embed/>
                    <p:pic>
                      <p:nvPicPr>
                        <p:cNvPr id="400391" name="Object 7">
                          <a:extLst>
                            <a:ext uri="{FF2B5EF4-FFF2-40B4-BE49-F238E27FC236}">
                              <a16:creationId xmlns:a16="http://schemas.microsoft.com/office/drawing/2014/main" id="{B2287A43-F8D4-4E28-8461-18ACCCEA7A2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" y="1920"/>
                          <a:ext cx="503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0392" name="Text Box 8">
              <a:extLst>
                <a:ext uri="{FF2B5EF4-FFF2-40B4-BE49-F238E27FC236}">
                  <a16:creationId xmlns:a16="http://schemas.microsoft.com/office/drawing/2014/main" id="{BF917DF3-837C-4EDE-9CA9-160E694BDF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1" y="1986"/>
              <a:ext cx="175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的单位是</a:t>
              </a:r>
              <a:r>
                <a:rPr lang="en-US" altLang="zh-CN" sz="3200">
                  <a:solidFill>
                    <a:srgbClr val="66FF66"/>
                  </a:solidFill>
                  <a:ea typeface="宋体" panose="02010600030101010101" pitchFamily="2" charset="-122"/>
                </a:rPr>
                <a:t>kJ/kg</a:t>
              </a:r>
            </a:p>
          </p:txBody>
        </p:sp>
      </p:grpSp>
      <p:sp>
        <p:nvSpPr>
          <p:cNvPr id="400393" name="Text Box 9">
            <a:extLst>
              <a:ext uri="{FF2B5EF4-FFF2-40B4-BE49-F238E27FC236}">
                <a16:creationId xmlns:a16="http://schemas.microsoft.com/office/drawing/2014/main" id="{ED42829C-E701-4432-BBAB-F4DB226CBA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2971800"/>
            <a:ext cx="22558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dirty="0">
                <a:ea typeface="宋体" panose="02010600030101010101" pitchFamily="2" charset="-122"/>
              </a:rPr>
              <a:t>1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kW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=</a:t>
            </a:r>
            <a:r>
              <a:rPr lang="en-US" altLang="zh-CN" sz="3200" dirty="0">
                <a:ea typeface="宋体" panose="02010600030101010101" pitchFamily="2" charset="-122"/>
              </a:rPr>
              <a:t>1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kJ/s</a:t>
            </a:r>
          </a:p>
        </p:txBody>
      </p:sp>
      <p:graphicFrame>
        <p:nvGraphicFramePr>
          <p:cNvPr id="400394" name="Object 10">
            <a:extLst>
              <a:ext uri="{FF2B5EF4-FFF2-40B4-BE49-F238E27FC236}">
                <a16:creationId xmlns:a16="http://schemas.microsoft.com/office/drawing/2014/main" id="{15881658-3D99-44F4-8458-EA66D9E7235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" y="3505200"/>
          <a:ext cx="9061450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04" name="Equation" r:id="rId8" imgW="3632040" imgH="1168200" progId="Equation.DSMT4">
                  <p:embed/>
                </p:oleObj>
              </mc:Choice>
              <mc:Fallback>
                <p:oleObj name="Equation" r:id="rId8" imgW="3632040" imgH="1168200" progId="Equation.DSMT4">
                  <p:embed/>
                  <p:pic>
                    <p:nvPicPr>
                      <p:cNvPr id="400394" name="Object 10">
                        <a:extLst>
                          <a:ext uri="{FF2B5EF4-FFF2-40B4-BE49-F238E27FC236}">
                            <a16:creationId xmlns:a16="http://schemas.microsoft.com/office/drawing/2014/main" id="{15881658-3D99-44F4-8458-EA66D9E7235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3505200"/>
                        <a:ext cx="9061450" cy="29210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0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0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0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0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0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0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0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0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00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0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0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386" grpId="0" autoUpdateAnimBg="0"/>
      <p:bldP spid="400387" grpId="0" autoUpdateAnimBg="0"/>
      <p:bldP spid="400393" grpId="0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61" name="Rectangle 5">
            <a:extLst>
              <a:ext uri="{FF2B5EF4-FFF2-40B4-BE49-F238E27FC236}">
                <a16:creationId xmlns:a16="http://schemas.microsoft.com/office/drawing/2014/main" id="{5B116826-BFEF-4D16-A4A0-C401D5A7E8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823913"/>
          </a:xfrm>
        </p:spPr>
        <p:txBody>
          <a:bodyPr/>
          <a:lstStyle/>
          <a:p>
            <a:r>
              <a:rPr lang="zh-CN" altLang="en-US" sz="4800" b="1" dirty="0">
                <a:ea typeface="楷体_GB2312" pitchFamily="49" charset="-122"/>
              </a:rPr>
              <a:t>郎肯循环</a:t>
            </a:r>
            <a:r>
              <a:rPr kumimoji="1" lang="zh-CN" altLang="en-US" sz="4800" b="1" dirty="0">
                <a:latin typeface="Times New Roman" panose="02020603050405020304" pitchFamily="18" charset="0"/>
                <a:ea typeface="楷体_GB2312" pitchFamily="49" charset="-122"/>
              </a:rPr>
              <a:t>与卡诺循环比较</a:t>
            </a:r>
          </a:p>
        </p:txBody>
      </p:sp>
      <p:sp>
        <p:nvSpPr>
          <p:cNvPr id="352270" name="Text Box 14">
            <a:extLst>
              <a:ext uri="{FF2B5EF4-FFF2-40B4-BE49-F238E27FC236}">
                <a16:creationId xmlns:a16="http://schemas.microsoft.com/office/drawing/2014/main" id="{A203B8FC-EEBC-460D-B9A4-AE29A432605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029200" y="609600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52271" name="Text Box 15">
            <a:extLst>
              <a:ext uri="{FF2B5EF4-FFF2-40B4-BE49-F238E27FC236}">
                <a16:creationId xmlns:a16="http://schemas.microsoft.com/office/drawing/2014/main" id="{91FA2D8F-BB0A-4F38-9980-D3539F9FFB0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81000" y="2541588"/>
            <a:ext cx="3286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52272" name="Text Box 16">
            <a:extLst>
              <a:ext uri="{FF2B5EF4-FFF2-40B4-BE49-F238E27FC236}">
                <a16:creationId xmlns:a16="http://schemas.microsoft.com/office/drawing/2014/main" id="{02649EBB-3A4D-4A15-96D2-B5C5ED07C6E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27450" y="36639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352273" name="Text Box 17">
            <a:extLst>
              <a:ext uri="{FF2B5EF4-FFF2-40B4-BE49-F238E27FC236}">
                <a16:creationId xmlns:a16="http://schemas.microsoft.com/office/drawing/2014/main" id="{40E8120A-EB12-462D-98CB-7C826AE462A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14400" y="4432300"/>
            <a:ext cx="163513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52274" name="Text Box 18">
            <a:extLst>
              <a:ext uri="{FF2B5EF4-FFF2-40B4-BE49-F238E27FC236}">
                <a16:creationId xmlns:a16="http://schemas.microsoft.com/office/drawing/2014/main" id="{BCB538FB-15EB-4427-B27A-0FC994FD03E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014788" y="4986338"/>
            <a:ext cx="176212" cy="4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52275" name="Text Box 19">
            <a:extLst>
              <a:ext uri="{FF2B5EF4-FFF2-40B4-BE49-F238E27FC236}">
                <a16:creationId xmlns:a16="http://schemas.microsoft.com/office/drawing/2014/main" id="{3B9FDBBE-363B-4C90-88CD-75AC837C297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089400" y="2590800"/>
            <a:ext cx="1778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52276" name="Line 20">
            <a:extLst>
              <a:ext uri="{FF2B5EF4-FFF2-40B4-BE49-F238E27FC236}">
                <a16:creationId xmlns:a16="http://schemas.microsoft.com/office/drawing/2014/main" id="{D0F1A831-6042-4103-B91E-6A47CD6175D7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54088" y="2595563"/>
            <a:ext cx="0" cy="33893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2277" name="Line 21">
            <a:extLst>
              <a:ext uri="{FF2B5EF4-FFF2-40B4-BE49-F238E27FC236}">
                <a16:creationId xmlns:a16="http://schemas.microsoft.com/office/drawing/2014/main" id="{85DC5919-1964-4193-995B-6F65578E1388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54088" y="5984875"/>
            <a:ext cx="43989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2278" name="Freeform 22">
            <a:extLst>
              <a:ext uri="{FF2B5EF4-FFF2-40B4-BE49-F238E27FC236}">
                <a16:creationId xmlns:a16="http://schemas.microsoft.com/office/drawing/2014/main" id="{AD710A67-C0AB-4690-AEDF-170FEE3B9842}"/>
              </a:ext>
            </a:extLst>
          </p:cNvPr>
          <p:cNvSpPr>
            <a:spLocks noChangeAspect="1"/>
          </p:cNvSpPr>
          <p:nvPr/>
        </p:nvSpPr>
        <p:spPr bwMode="auto">
          <a:xfrm>
            <a:off x="957263" y="3019425"/>
            <a:ext cx="4071937" cy="2401888"/>
          </a:xfrm>
          <a:custGeom>
            <a:avLst/>
            <a:gdLst>
              <a:gd name="T0" fmla="*/ 0 w 5220"/>
              <a:gd name="T1" fmla="*/ 2678 h 2678"/>
              <a:gd name="T2" fmla="*/ 720 w 5220"/>
              <a:gd name="T3" fmla="*/ 1586 h 2678"/>
              <a:gd name="T4" fmla="*/ 1080 w 5220"/>
              <a:gd name="T5" fmla="*/ 806 h 2678"/>
              <a:gd name="T6" fmla="*/ 1260 w 5220"/>
              <a:gd name="T7" fmla="*/ 494 h 2678"/>
              <a:gd name="T8" fmla="*/ 1620 w 5220"/>
              <a:gd name="T9" fmla="*/ 182 h 2678"/>
              <a:gd name="T10" fmla="*/ 1980 w 5220"/>
              <a:gd name="T11" fmla="*/ 26 h 2678"/>
              <a:gd name="T12" fmla="*/ 2340 w 5220"/>
              <a:gd name="T13" fmla="*/ 26 h 2678"/>
              <a:gd name="T14" fmla="*/ 2700 w 5220"/>
              <a:gd name="T15" fmla="*/ 182 h 2678"/>
              <a:gd name="T16" fmla="*/ 3240 w 5220"/>
              <a:gd name="T17" fmla="*/ 650 h 2678"/>
              <a:gd name="T18" fmla="*/ 3780 w 5220"/>
              <a:gd name="T19" fmla="*/ 1430 h 2678"/>
              <a:gd name="T20" fmla="*/ 4320 w 5220"/>
              <a:gd name="T21" fmla="*/ 2054 h 2678"/>
              <a:gd name="T22" fmla="*/ 4860 w 5220"/>
              <a:gd name="T23" fmla="*/ 2522 h 2678"/>
              <a:gd name="T24" fmla="*/ 5220 w 5220"/>
              <a:gd name="T25" fmla="*/ 2678 h 2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20" h="2678">
                <a:moveTo>
                  <a:pt x="0" y="2678"/>
                </a:moveTo>
                <a:cubicBezTo>
                  <a:pt x="270" y="2288"/>
                  <a:pt x="540" y="1898"/>
                  <a:pt x="720" y="1586"/>
                </a:cubicBezTo>
                <a:cubicBezTo>
                  <a:pt x="900" y="1274"/>
                  <a:pt x="990" y="988"/>
                  <a:pt x="1080" y="806"/>
                </a:cubicBezTo>
                <a:cubicBezTo>
                  <a:pt x="1170" y="624"/>
                  <a:pt x="1170" y="598"/>
                  <a:pt x="1260" y="494"/>
                </a:cubicBezTo>
                <a:cubicBezTo>
                  <a:pt x="1350" y="390"/>
                  <a:pt x="1500" y="260"/>
                  <a:pt x="1620" y="182"/>
                </a:cubicBezTo>
                <a:cubicBezTo>
                  <a:pt x="1740" y="104"/>
                  <a:pt x="1860" y="52"/>
                  <a:pt x="1980" y="26"/>
                </a:cubicBezTo>
                <a:cubicBezTo>
                  <a:pt x="2100" y="0"/>
                  <a:pt x="2220" y="0"/>
                  <a:pt x="2340" y="26"/>
                </a:cubicBezTo>
                <a:cubicBezTo>
                  <a:pt x="2460" y="52"/>
                  <a:pt x="2550" y="78"/>
                  <a:pt x="2700" y="182"/>
                </a:cubicBezTo>
                <a:cubicBezTo>
                  <a:pt x="2850" y="286"/>
                  <a:pt x="3060" y="442"/>
                  <a:pt x="3240" y="650"/>
                </a:cubicBezTo>
                <a:cubicBezTo>
                  <a:pt x="3420" y="858"/>
                  <a:pt x="3600" y="1196"/>
                  <a:pt x="3780" y="1430"/>
                </a:cubicBezTo>
                <a:cubicBezTo>
                  <a:pt x="3960" y="1664"/>
                  <a:pt x="4140" y="1872"/>
                  <a:pt x="4320" y="2054"/>
                </a:cubicBezTo>
                <a:cubicBezTo>
                  <a:pt x="4500" y="2236"/>
                  <a:pt x="4710" y="2418"/>
                  <a:pt x="4860" y="2522"/>
                </a:cubicBezTo>
                <a:cubicBezTo>
                  <a:pt x="5010" y="2626"/>
                  <a:pt x="5115" y="2652"/>
                  <a:pt x="5220" y="2678"/>
                </a:cubicBezTo>
              </a:path>
            </a:pathLst>
          </a:custGeom>
          <a:noFill/>
          <a:ln w="254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52281" name="Object 25">
            <a:extLst>
              <a:ext uri="{FF2B5EF4-FFF2-40B4-BE49-F238E27FC236}">
                <a16:creationId xmlns:a16="http://schemas.microsoft.com/office/drawing/2014/main" id="{18D294FE-CE7D-43D3-BF7D-AE898154E24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800" y="2514600"/>
          <a:ext cx="460375" cy="49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26" name="Equation" r:id="rId4" imgW="152280" imgH="164880" progId="Equation.DSMT4">
                  <p:embed/>
                </p:oleObj>
              </mc:Choice>
              <mc:Fallback>
                <p:oleObj name="Equation" r:id="rId4" imgW="152280" imgH="164880" progId="Equation.DSMT4">
                  <p:embed/>
                  <p:pic>
                    <p:nvPicPr>
                      <p:cNvPr id="352281" name="Object 25">
                        <a:extLst>
                          <a:ext uri="{FF2B5EF4-FFF2-40B4-BE49-F238E27FC236}">
                            <a16:creationId xmlns:a16="http://schemas.microsoft.com/office/drawing/2014/main" id="{18D294FE-CE7D-43D3-BF7D-AE898154E24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514600"/>
                        <a:ext cx="460375" cy="496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2282" name="Line 26">
            <a:extLst>
              <a:ext uri="{FF2B5EF4-FFF2-40B4-BE49-F238E27FC236}">
                <a16:creationId xmlns:a16="http://schemas.microsoft.com/office/drawing/2014/main" id="{2D3F0342-2F7B-4489-8596-0666343ACC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3124200"/>
            <a:ext cx="2811463" cy="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cxnSp>
        <p:nvCxnSpPr>
          <p:cNvPr id="352283" name="AutoShape 27">
            <a:extLst>
              <a:ext uri="{FF2B5EF4-FFF2-40B4-BE49-F238E27FC236}">
                <a16:creationId xmlns:a16="http://schemas.microsoft.com/office/drawing/2014/main" id="{A5E1412E-F51E-4240-A53B-0CC0C332CCA2}"/>
              </a:ext>
            </a:extLst>
          </p:cNvPr>
          <p:cNvCxnSpPr>
            <a:cxnSpLocks noChangeShapeType="1"/>
            <a:stCxn id="352282" idx="0"/>
          </p:cNvCxnSpPr>
          <p:nvPr/>
        </p:nvCxnSpPr>
        <p:spPr bwMode="auto">
          <a:xfrm>
            <a:off x="1219200" y="3111500"/>
            <a:ext cx="0" cy="1739900"/>
          </a:xfrm>
          <a:prstGeom prst="straightConnector1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2284" name="Line 28">
            <a:extLst>
              <a:ext uri="{FF2B5EF4-FFF2-40B4-BE49-F238E27FC236}">
                <a16:creationId xmlns:a16="http://schemas.microsoft.com/office/drawing/2014/main" id="{2B4C508E-3D19-4419-9108-D156EF0B3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20900" y="3276600"/>
            <a:ext cx="1079500" cy="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2285" name="Line 29">
            <a:extLst>
              <a:ext uri="{FF2B5EF4-FFF2-40B4-BE49-F238E27FC236}">
                <a16:creationId xmlns:a16="http://schemas.microsoft.com/office/drawing/2014/main" id="{81D14B97-831C-4DA5-85E0-7F2683D99268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0400" y="3276600"/>
            <a:ext cx="0" cy="1709738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2286" name="Line 30">
            <a:extLst>
              <a:ext uri="{FF2B5EF4-FFF2-40B4-BE49-F238E27FC236}">
                <a16:creationId xmlns:a16="http://schemas.microsoft.com/office/drawing/2014/main" id="{9BD49A62-4B36-4D04-B295-CE3A5DDE1788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3276600"/>
            <a:ext cx="0" cy="1709738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2287" name="Text Box 31">
            <a:extLst>
              <a:ext uri="{FF2B5EF4-FFF2-40B4-BE49-F238E27FC236}">
                <a16:creationId xmlns:a16="http://schemas.microsoft.com/office/drawing/2014/main" id="{B4071B79-0A96-4494-998A-FB2386B948B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276600" y="3048000"/>
            <a:ext cx="50165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10</a:t>
            </a:r>
          </a:p>
        </p:txBody>
      </p:sp>
      <p:sp>
        <p:nvSpPr>
          <p:cNvPr id="352288" name="Text Box 32">
            <a:extLst>
              <a:ext uri="{FF2B5EF4-FFF2-40B4-BE49-F238E27FC236}">
                <a16:creationId xmlns:a16="http://schemas.microsoft.com/office/drawing/2014/main" id="{F6B6A3B1-FAEE-4187-B9C2-B50FEA0503F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790700" y="3048000"/>
            <a:ext cx="34290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9</a:t>
            </a:r>
          </a:p>
        </p:txBody>
      </p:sp>
      <p:sp>
        <p:nvSpPr>
          <p:cNvPr id="352289" name="Text Box 33">
            <a:extLst>
              <a:ext uri="{FF2B5EF4-FFF2-40B4-BE49-F238E27FC236}">
                <a16:creationId xmlns:a16="http://schemas.microsoft.com/office/drawing/2014/main" id="{FC58545C-7F6F-432A-BD33-BC510B478A8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524000" y="4953000"/>
            <a:ext cx="27146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8</a:t>
            </a:r>
          </a:p>
        </p:txBody>
      </p:sp>
      <p:sp>
        <p:nvSpPr>
          <p:cNvPr id="352290" name="Text Box 34">
            <a:extLst>
              <a:ext uri="{FF2B5EF4-FFF2-40B4-BE49-F238E27FC236}">
                <a16:creationId xmlns:a16="http://schemas.microsoft.com/office/drawing/2014/main" id="{BDFD85EF-BD62-461D-A7CE-73BFE37B76A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581400" y="495300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7</a:t>
            </a:r>
          </a:p>
        </p:txBody>
      </p:sp>
      <p:sp>
        <p:nvSpPr>
          <p:cNvPr id="352291" name="Text Box 35">
            <a:extLst>
              <a:ext uri="{FF2B5EF4-FFF2-40B4-BE49-F238E27FC236}">
                <a16:creationId xmlns:a16="http://schemas.microsoft.com/office/drawing/2014/main" id="{8BD4446C-DE15-4F03-8F6E-9CEBE154D67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371600" y="35877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352292" name="Text Box 36">
            <a:extLst>
              <a:ext uri="{FF2B5EF4-FFF2-40B4-BE49-F238E27FC236}">
                <a16:creationId xmlns:a16="http://schemas.microsoft.com/office/drawing/2014/main" id="{B46CD77E-211C-4687-902B-D6F2480D6B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143000" y="50355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52293" name="Line 37">
            <a:extLst>
              <a:ext uri="{FF2B5EF4-FFF2-40B4-BE49-F238E27FC236}">
                <a16:creationId xmlns:a16="http://schemas.microsoft.com/office/drawing/2014/main" id="{9C1033B4-4489-459A-8CB7-C22C1669EA36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201738" y="4997450"/>
            <a:ext cx="28321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2294" name="Line 38">
            <a:extLst>
              <a:ext uri="{FF2B5EF4-FFF2-40B4-BE49-F238E27FC236}">
                <a16:creationId xmlns:a16="http://schemas.microsoft.com/office/drawing/2014/main" id="{0F92E3C1-5F19-40DB-903B-15CECAD5FCA8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038600" y="3101975"/>
            <a:ext cx="0" cy="189865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52317" name="Group 61">
            <a:extLst>
              <a:ext uri="{FF2B5EF4-FFF2-40B4-BE49-F238E27FC236}">
                <a16:creationId xmlns:a16="http://schemas.microsoft.com/office/drawing/2014/main" id="{2CFF732E-0259-43A0-B12D-DC245EC65111}"/>
              </a:ext>
            </a:extLst>
          </p:cNvPr>
          <p:cNvGrpSpPr>
            <a:grpSpLocks/>
          </p:cNvGrpSpPr>
          <p:nvPr/>
        </p:nvGrpSpPr>
        <p:grpSpPr bwMode="auto">
          <a:xfrm>
            <a:off x="1201738" y="3114675"/>
            <a:ext cx="2830512" cy="1708150"/>
            <a:chOff x="757" y="1962"/>
            <a:chExt cx="1783" cy="1076"/>
          </a:xfrm>
        </p:grpSpPr>
        <p:sp>
          <p:nvSpPr>
            <p:cNvPr id="352279" name="Line 23">
              <a:extLst>
                <a:ext uri="{FF2B5EF4-FFF2-40B4-BE49-F238E27FC236}">
                  <a16:creationId xmlns:a16="http://schemas.microsoft.com/office/drawing/2014/main" id="{D5CD11DC-8995-41D3-B854-0CEC51A831D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2288" y="1962"/>
              <a:ext cx="252" cy="47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2295" name="Line 39">
              <a:extLst>
                <a:ext uri="{FF2B5EF4-FFF2-40B4-BE49-F238E27FC236}">
                  <a16:creationId xmlns:a16="http://schemas.microsoft.com/office/drawing/2014/main" id="{77B167B9-77E7-4FA2-8EC3-5AAEA1FC15A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104" y="2448"/>
              <a:ext cx="1189" cy="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2303" name="Line 47">
              <a:extLst>
                <a:ext uri="{FF2B5EF4-FFF2-40B4-BE49-F238E27FC236}">
                  <a16:creationId xmlns:a16="http://schemas.microsoft.com/office/drawing/2014/main" id="{AC313888-DB4C-49EF-8ED7-634A09D8F03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757" y="2421"/>
              <a:ext cx="349" cy="61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52304" name="Oval 48">
            <a:extLst>
              <a:ext uri="{FF2B5EF4-FFF2-40B4-BE49-F238E27FC236}">
                <a16:creationId xmlns:a16="http://schemas.microsoft.com/office/drawing/2014/main" id="{82356801-A0EE-4C27-B9C5-E1B9700387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1613" y="4962525"/>
            <a:ext cx="61912" cy="61913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05" name="Oval 49">
            <a:extLst>
              <a:ext uri="{FF2B5EF4-FFF2-40B4-BE49-F238E27FC236}">
                <a16:creationId xmlns:a16="http://schemas.microsoft.com/office/drawing/2014/main" id="{C239624C-061E-42C9-8448-9B774F7ED1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998913" y="3079750"/>
            <a:ext cx="60325" cy="61913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06" name="Oval 50">
            <a:extLst>
              <a:ext uri="{FF2B5EF4-FFF2-40B4-BE49-F238E27FC236}">
                <a16:creationId xmlns:a16="http://schemas.microsoft.com/office/drawing/2014/main" id="{EA0DD51C-0117-4ED2-B5FE-2FB12A7ECA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05213" y="3825875"/>
            <a:ext cx="60325" cy="61913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07" name="Oval 51">
            <a:extLst>
              <a:ext uri="{FF2B5EF4-FFF2-40B4-BE49-F238E27FC236}">
                <a16:creationId xmlns:a16="http://schemas.microsoft.com/office/drawing/2014/main" id="{0AEBE012-24BB-4CE5-ADDF-3D6B335046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87450" y="4954588"/>
            <a:ext cx="61913" cy="61912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08" name="Line 52">
            <a:extLst>
              <a:ext uri="{FF2B5EF4-FFF2-40B4-BE49-F238E27FC236}">
                <a16:creationId xmlns:a16="http://schemas.microsoft.com/office/drawing/2014/main" id="{1FAD609B-3D1A-4846-A053-387674487B6E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16025" y="4811713"/>
            <a:ext cx="0" cy="179387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2309" name="Oval 53">
            <a:extLst>
              <a:ext uri="{FF2B5EF4-FFF2-40B4-BE49-F238E27FC236}">
                <a16:creationId xmlns:a16="http://schemas.microsoft.com/office/drawing/2014/main" id="{7E5E841C-73B4-4C7D-A4C1-2A93FECF2D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717675" y="3824288"/>
            <a:ext cx="61913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10" name="Oval 54">
            <a:extLst>
              <a:ext uri="{FF2B5EF4-FFF2-40B4-BE49-F238E27FC236}">
                <a16:creationId xmlns:a16="http://schemas.microsoft.com/office/drawing/2014/main" id="{6963012A-DE3F-4923-A34B-70960C1AA4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84275" y="4789488"/>
            <a:ext cx="61913" cy="60325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2311" name="Text Box 55">
            <a:extLst>
              <a:ext uri="{FF2B5EF4-FFF2-40B4-BE49-F238E27FC236}">
                <a16:creationId xmlns:a16="http://schemas.microsoft.com/office/drawing/2014/main" id="{4CCF34EF-020E-4BE5-A639-1DF46C77EA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1447800"/>
            <a:ext cx="41148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800" i="1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800" i="1" dirty="0">
                <a:solidFill>
                  <a:schemeClr val="tx1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相同； </a:t>
            </a: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800" i="1" dirty="0">
                <a:solidFill>
                  <a:srgbClr val="66FF66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8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8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卡诺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&gt;</a:t>
            </a:r>
            <a:r>
              <a:rPr lang="en-US" altLang="zh-CN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i="1" dirty="0">
                <a:solidFill>
                  <a:schemeClr val="tx1"/>
                </a:solidFill>
                <a:ea typeface="宋体" panose="02010600030101010101" pitchFamily="2" charset="-122"/>
              </a:rPr>
              <a:t>q</a:t>
            </a:r>
            <a:r>
              <a:rPr lang="en-US" altLang="zh-CN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朗肯</a:t>
            </a:r>
          </a:p>
          <a:p>
            <a:pPr lvl="1" algn="l"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800" i="1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</a:t>
            </a:r>
            <a:r>
              <a:rPr lang="zh-CN" altLang="en-US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卡诺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&gt; </a:t>
            </a:r>
            <a:r>
              <a:rPr lang="en-US" altLang="zh-CN" sz="2800" i="1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</a:t>
            </a:r>
            <a:r>
              <a:rPr lang="en-US" altLang="zh-CN" sz="2800" i="1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朗肯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；</a:t>
            </a:r>
            <a:r>
              <a:rPr lang="zh-CN" altLang="en-US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等温吸热</a:t>
            </a:r>
            <a:r>
              <a:rPr lang="en-US" altLang="zh-CN" sz="2800" dirty="0">
                <a:solidFill>
                  <a:srgbClr val="66FF66"/>
                </a:solidFill>
                <a:ea typeface="宋体" panose="02010600030101010101" pitchFamily="2" charset="-122"/>
              </a:rPr>
              <a:t>4’1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难实现</a:t>
            </a:r>
          </a:p>
        </p:txBody>
      </p:sp>
      <p:sp>
        <p:nvSpPr>
          <p:cNvPr id="352312" name="Text Box 56">
            <a:extLst>
              <a:ext uri="{FF2B5EF4-FFF2-40B4-BE49-F238E27FC236}">
                <a16:creationId xmlns:a16="http://schemas.microsoft.com/office/drawing/2014/main" id="{4433EB70-AFD5-4024-BC11-BDEFA8F748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75" y="4924808"/>
            <a:ext cx="335280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rgbClr val="66FF66"/>
                </a:solidFill>
                <a:ea typeface="宋体" panose="02010600030101010101" pitchFamily="2" charset="-122"/>
              </a:rPr>
              <a:t>11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点</a:t>
            </a:r>
            <a:r>
              <a:rPr lang="en-US" altLang="zh-CN" sz="2800" i="1" dirty="0">
                <a:solidFill>
                  <a:srgbClr val="66FF66"/>
                </a:solidFill>
                <a:ea typeface="宋体" panose="02010600030101010101" pitchFamily="2" charset="-122"/>
              </a:rPr>
              <a:t>x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太小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不利于汽机强度； </a:t>
            </a: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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rgbClr val="66FF66"/>
                </a:solidFill>
                <a:ea typeface="宋体" panose="02010600030101010101" pitchFamily="2" charset="-122"/>
              </a:rPr>
              <a:t>12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-</a:t>
            </a:r>
            <a:r>
              <a:rPr lang="en-US" altLang="zh-CN" sz="2800" dirty="0">
                <a:solidFill>
                  <a:srgbClr val="66FF66"/>
                </a:solidFill>
                <a:ea typeface="宋体" panose="02010600030101010101" pitchFamily="2" charset="-122"/>
              </a:rPr>
              <a:t>9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两相区难压缩；</a:t>
            </a:r>
          </a:p>
        </p:txBody>
      </p:sp>
      <p:sp>
        <p:nvSpPr>
          <p:cNvPr id="352314" name="Line 58">
            <a:extLst>
              <a:ext uri="{FF2B5EF4-FFF2-40B4-BE49-F238E27FC236}">
                <a16:creationId xmlns:a16="http://schemas.microsoft.com/office/drawing/2014/main" id="{F060791C-603B-4992-ABF9-9D4C3905B2C6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3886200"/>
            <a:ext cx="0" cy="10668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2315" name="Line 59">
            <a:extLst>
              <a:ext uri="{FF2B5EF4-FFF2-40B4-BE49-F238E27FC236}">
                <a16:creationId xmlns:a16="http://schemas.microsoft.com/office/drawing/2014/main" id="{9761D99A-7361-488D-B036-FE9A6ABB3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33788" y="3886200"/>
            <a:ext cx="0" cy="10668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2318" name="Text Box 62">
            <a:extLst>
              <a:ext uri="{FF2B5EF4-FFF2-40B4-BE49-F238E27FC236}">
                <a16:creationId xmlns:a16="http://schemas.microsoft.com/office/drawing/2014/main" id="{E6D6256A-F234-4631-BD07-0BCAF692BE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819400"/>
            <a:ext cx="38862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endParaRPr lang="en-US" altLang="zh-CN" sz="2800" dirty="0">
              <a:solidFill>
                <a:srgbClr val="66FF66"/>
              </a:solidFill>
              <a:ea typeface="宋体" panose="02010600030101010101" pitchFamily="2" charset="-122"/>
            </a:endParaRPr>
          </a:p>
          <a:p>
            <a:pPr marL="914400" lvl="1" indent="-457200" algn="l">
              <a:spcBef>
                <a:spcPct val="0"/>
              </a:spcBef>
              <a:buFont typeface="Symbol" panose="05050102010706020507" pitchFamily="18" charset="2"/>
              <a:buChar char="·"/>
            </a:pPr>
            <a:r>
              <a:rPr lang="en-US" altLang="zh-CN" sz="2800" i="1" dirty="0">
                <a:solidFill>
                  <a:srgbClr val="66FF66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</a:t>
            </a:r>
            <a:r>
              <a:rPr lang="zh-CN" altLang="en-US" sz="28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卡诺</a:t>
            </a:r>
            <a:r>
              <a:rPr lang="en-US" altLang="zh-CN" sz="2800" dirty="0">
                <a:solidFill>
                  <a:schemeClr val="tx1"/>
                </a:solidFill>
                <a:ea typeface="宋体" panose="02010600030101010101" pitchFamily="2" charset="-122"/>
              </a:rPr>
              <a:t>&lt; </a:t>
            </a:r>
            <a:r>
              <a:rPr lang="en-US" altLang="zh-CN" sz="2800" i="1" dirty="0">
                <a:solidFill>
                  <a:schemeClr val="tx1"/>
                </a:solidFill>
                <a:ea typeface="宋体" panose="02010600030101010101" pitchFamily="2" charset="-122"/>
                <a:sym typeface="Symbol" panose="05050102010706020507" pitchFamily="18" charset="2"/>
              </a:rPr>
              <a:t></a:t>
            </a:r>
            <a:r>
              <a:rPr lang="en-US" altLang="zh-CN" sz="2800" i="1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2800" baseline="-25000" dirty="0">
                <a:solidFill>
                  <a:schemeClr val="tx1"/>
                </a:solidFill>
                <a:ea typeface="宋体" panose="02010600030101010101" pitchFamily="2" charset="-122"/>
              </a:rPr>
              <a:t>朗肯</a:t>
            </a:r>
            <a:r>
              <a:rPr lang="zh-CN" altLang="en-US" sz="2800" dirty="0">
                <a:solidFill>
                  <a:schemeClr val="tx1"/>
                </a:solidFill>
                <a:ea typeface="宋体" panose="02010600030101010101" pitchFamily="2" charset="-122"/>
              </a:rPr>
              <a:t>；</a:t>
            </a:r>
            <a:endParaRPr lang="en-US" altLang="zh-CN" sz="2800" dirty="0">
              <a:solidFill>
                <a:srgbClr val="FFFF66"/>
              </a:solidFill>
              <a:sym typeface="Symbol" panose="05050102010706020507" pitchFamily="18" charset="2"/>
            </a:endParaRPr>
          </a:p>
          <a:p>
            <a:pPr marL="914400" lvl="1" indent="-457200" algn="l">
              <a:spcBef>
                <a:spcPct val="0"/>
              </a:spcBef>
              <a:buFont typeface="Symbol" panose="05050102010706020507" pitchFamily="18" charset="2"/>
              <a:buChar char="·"/>
            </a:pPr>
            <a:r>
              <a:rPr lang="en-US" altLang="zh-CN" sz="2800" i="1" dirty="0" err="1">
                <a:solidFill>
                  <a:srgbClr val="66FF66"/>
                </a:solidFill>
                <a:sym typeface="Symbol" panose="05050102010706020507" pitchFamily="18" charset="2"/>
              </a:rPr>
              <a:t>w</a:t>
            </a:r>
            <a:r>
              <a:rPr lang="en-US" altLang="zh-CN" sz="2800" baseline="-25000" dirty="0" err="1">
                <a:solidFill>
                  <a:srgbClr val="66FF66"/>
                </a:solidFill>
                <a:sym typeface="Symbol" panose="05050102010706020507" pitchFamily="18" charset="2"/>
              </a:rPr>
              <a:t>net</a:t>
            </a:r>
            <a:r>
              <a:rPr lang="zh-CN" altLang="en-US" sz="2800" baseline="-25000" dirty="0">
                <a:solidFill>
                  <a:srgbClr val="66FF66"/>
                </a:solidFill>
              </a:rPr>
              <a:t>卡诺</a:t>
            </a:r>
            <a:r>
              <a:rPr lang="en-US" altLang="zh-CN" sz="2800" dirty="0">
                <a:solidFill>
                  <a:schemeClr val="tx1"/>
                </a:solidFill>
              </a:rPr>
              <a:t>&lt; </a:t>
            </a:r>
            <a:r>
              <a:rPr lang="en-US" altLang="zh-CN" sz="2800" i="1" dirty="0" err="1">
                <a:solidFill>
                  <a:schemeClr val="tx1"/>
                </a:solidFill>
                <a:sym typeface="Symbol" panose="05050102010706020507" pitchFamily="18" charset="2"/>
              </a:rPr>
              <a:t>w</a:t>
            </a:r>
            <a:r>
              <a:rPr lang="en-US" altLang="zh-CN" sz="2800" baseline="-25000" dirty="0" err="1">
                <a:solidFill>
                  <a:schemeClr val="tx1"/>
                </a:solidFill>
                <a:sym typeface="Symbol" panose="05050102010706020507" pitchFamily="18" charset="2"/>
              </a:rPr>
              <a:t>net</a:t>
            </a:r>
            <a:r>
              <a:rPr lang="en-US" altLang="zh-CN" sz="2800" baseline="-25000" dirty="0">
                <a:solidFill>
                  <a:schemeClr val="tx1"/>
                </a:solidFill>
              </a:rPr>
              <a:t> </a:t>
            </a:r>
            <a:r>
              <a:rPr lang="zh-CN" altLang="en-US" sz="2800" baseline="-25000" dirty="0">
                <a:solidFill>
                  <a:schemeClr val="tx1"/>
                </a:solidFill>
              </a:rPr>
              <a:t>朗肯</a:t>
            </a:r>
          </a:p>
          <a:p>
            <a:pPr marL="914400" lvl="1" indent="-457200" algn="l">
              <a:spcBef>
                <a:spcPct val="0"/>
              </a:spcBef>
              <a:buFont typeface="Symbol" panose="05050102010706020507" pitchFamily="18" charset="2"/>
              <a:buChar char="·"/>
            </a:pPr>
            <a:endParaRPr lang="en-US" altLang="zh-CN" sz="28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914400" lvl="1" indent="-457200" algn="l">
              <a:spcBef>
                <a:spcPct val="0"/>
              </a:spcBef>
              <a:buFont typeface="Symbol" panose="05050102010706020507" pitchFamily="18" charset="2"/>
              <a:buChar char="·"/>
            </a:pPr>
            <a:endParaRPr lang="zh-CN" altLang="en-US" sz="28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52319" name="Text Box 63">
            <a:extLst>
              <a:ext uri="{FF2B5EF4-FFF2-40B4-BE49-F238E27FC236}">
                <a16:creationId xmlns:a16="http://schemas.microsoft.com/office/drawing/2014/main" id="{9420BF38-663A-4514-BDB3-E3B55956EA1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48000" y="4953000"/>
            <a:ext cx="50165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11</a:t>
            </a:r>
          </a:p>
        </p:txBody>
      </p:sp>
      <p:sp>
        <p:nvSpPr>
          <p:cNvPr id="352320" name="Text Box 64">
            <a:extLst>
              <a:ext uri="{FF2B5EF4-FFF2-40B4-BE49-F238E27FC236}">
                <a16:creationId xmlns:a16="http://schemas.microsoft.com/office/drawing/2014/main" id="{39C54340-9F5D-4B9A-BA97-917BD13ECCD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905000" y="4953000"/>
            <a:ext cx="50165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12</a:t>
            </a:r>
          </a:p>
        </p:txBody>
      </p:sp>
      <p:grpSp>
        <p:nvGrpSpPr>
          <p:cNvPr id="352328" name="Group 72">
            <a:extLst>
              <a:ext uri="{FF2B5EF4-FFF2-40B4-BE49-F238E27FC236}">
                <a16:creationId xmlns:a16="http://schemas.microsoft.com/office/drawing/2014/main" id="{095E9713-1EDB-48BF-AA23-C154A701200B}"/>
              </a:ext>
            </a:extLst>
          </p:cNvPr>
          <p:cNvGrpSpPr>
            <a:grpSpLocks/>
          </p:cNvGrpSpPr>
          <p:nvPr/>
        </p:nvGrpSpPr>
        <p:grpSpPr bwMode="auto">
          <a:xfrm>
            <a:off x="4973638" y="1004888"/>
            <a:ext cx="3103562" cy="519112"/>
            <a:chOff x="3133" y="633"/>
            <a:chExt cx="1955" cy="327"/>
          </a:xfrm>
        </p:grpSpPr>
        <p:pic>
          <p:nvPicPr>
            <p:cNvPr id="352321" name="Picture 65">
              <a:extLst>
                <a:ext uri="{FF2B5EF4-FFF2-40B4-BE49-F238E27FC236}">
                  <a16:creationId xmlns:a16="http://schemas.microsoft.com/office/drawing/2014/main" id="{C513EA8E-C15A-4872-ADF7-15F451FB75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3" y="733"/>
              <a:ext cx="131" cy="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2324" name="Rectangle 68">
              <a:extLst>
                <a:ext uri="{FF2B5EF4-FFF2-40B4-BE49-F238E27FC236}">
                  <a16:creationId xmlns:a16="http://schemas.microsoft.com/office/drawing/2014/main" id="{8E91572D-EB64-4FB1-AB97-1AA91D1C6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4" y="633"/>
              <a:ext cx="176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对比同温限</a:t>
              </a:r>
              <a:r>
                <a:rPr lang="en-US" altLang="zh-CN" sz="2800">
                  <a:solidFill>
                    <a:schemeClr val="tx1"/>
                  </a:solidFill>
                  <a:ea typeface="宋体" panose="02010600030101010101" pitchFamily="2" charset="-122"/>
                </a:rPr>
                <a:t>123</a:t>
              </a:r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4’</a:t>
              </a:r>
            </a:p>
          </p:txBody>
        </p:sp>
      </p:grpSp>
      <p:grpSp>
        <p:nvGrpSpPr>
          <p:cNvPr id="352329" name="Group 73">
            <a:extLst>
              <a:ext uri="{FF2B5EF4-FFF2-40B4-BE49-F238E27FC236}">
                <a16:creationId xmlns:a16="http://schemas.microsoft.com/office/drawing/2014/main" id="{BDB54474-6272-4F7A-8E3E-7C73ABF2B576}"/>
              </a:ext>
            </a:extLst>
          </p:cNvPr>
          <p:cNvGrpSpPr>
            <a:grpSpLocks/>
          </p:cNvGrpSpPr>
          <p:nvPr/>
        </p:nvGrpSpPr>
        <p:grpSpPr bwMode="auto">
          <a:xfrm>
            <a:off x="4973638" y="2819400"/>
            <a:ext cx="2046287" cy="519113"/>
            <a:chOff x="3133" y="1776"/>
            <a:chExt cx="1289" cy="327"/>
          </a:xfrm>
        </p:grpSpPr>
        <p:pic>
          <p:nvPicPr>
            <p:cNvPr id="352322" name="Picture 66">
              <a:extLst>
                <a:ext uri="{FF2B5EF4-FFF2-40B4-BE49-F238E27FC236}">
                  <a16:creationId xmlns:a16="http://schemas.microsoft.com/office/drawing/2014/main" id="{FE76D603-BD3F-44B9-A154-1B9F5CF861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3" y="1872"/>
              <a:ext cx="131" cy="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2326" name="Rectangle 70">
              <a:extLst>
                <a:ext uri="{FF2B5EF4-FFF2-40B4-BE49-F238E27FC236}">
                  <a16:creationId xmlns:a16="http://schemas.microsoft.com/office/drawing/2014/main" id="{906D295A-FCD6-44E5-831C-4BFE3A37D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8" y="1776"/>
              <a:ext cx="101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对比</a:t>
              </a:r>
              <a:r>
                <a:rPr lang="en-US" altLang="zh-CN" sz="2800">
                  <a:solidFill>
                    <a:schemeClr val="tx1"/>
                  </a:solidFill>
                  <a:ea typeface="宋体" panose="02010600030101010101" pitchFamily="2" charset="-122"/>
                </a:rPr>
                <a:t>56</a:t>
              </a:r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78</a:t>
              </a:r>
            </a:p>
          </p:txBody>
        </p:sp>
      </p:grpSp>
      <p:grpSp>
        <p:nvGrpSpPr>
          <p:cNvPr id="352332" name="Group 76">
            <a:extLst>
              <a:ext uri="{FF2B5EF4-FFF2-40B4-BE49-F238E27FC236}">
                <a16:creationId xmlns:a16="http://schemas.microsoft.com/office/drawing/2014/main" id="{1F49663A-7197-495F-938F-76E85C7CD2E7}"/>
              </a:ext>
            </a:extLst>
          </p:cNvPr>
          <p:cNvGrpSpPr>
            <a:grpSpLocks/>
          </p:cNvGrpSpPr>
          <p:nvPr/>
        </p:nvGrpSpPr>
        <p:grpSpPr bwMode="auto">
          <a:xfrm>
            <a:off x="5040313" y="4391408"/>
            <a:ext cx="2860675" cy="519113"/>
            <a:chOff x="3181" y="2688"/>
            <a:chExt cx="1802" cy="327"/>
          </a:xfrm>
        </p:grpSpPr>
        <p:pic>
          <p:nvPicPr>
            <p:cNvPr id="352323" name="Picture 67">
              <a:extLst>
                <a:ext uri="{FF2B5EF4-FFF2-40B4-BE49-F238E27FC236}">
                  <a16:creationId xmlns:a16="http://schemas.microsoft.com/office/drawing/2014/main" id="{5C4FB3D1-AE5A-405C-8B30-141C1EE384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1" y="2784"/>
              <a:ext cx="131" cy="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2327" name="Rectangle 71">
              <a:extLst>
                <a:ext uri="{FF2B5EF4-FFF2-40B4-BE49-F238E27FC236}">
                  <a16:creationId xmlns:a16="http://schemas.microsoft.com/office/drawing/2014/main" id="{856A5067-E39C-4B22-842D-7585511646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8" y="2688"/>
              <a:ext cx="157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800" dirty="0">
                  <a:solidFill>
                    <a:srgbClr val="FFFF66"/>
                  </a:solidFill>
                  <a:ea typeface="宋体" panose="02010600030101010101" pitchFamily="2" charset="-122"/>
                </a:rPr>
                <a:t>对比</a:t>
              </a:r>
              <a:r>
                <a:rPr lang="en-US" altLang="zh-CN" sz="2800" dirty="0">
                  <a:solidFill>
                    <a:srgbClr val="66FF66"/>
                  </a:solidFill>
                  <a:ea typeface="宋体" panose="02010600030101010101" pitchFamily="2" charset="-122"/>
                </a:rPr>
                <a:t>9-10-11-12</a:t>
              </a:r>
            </a:p>
          </p:txBody>
        </p:sp>
      </p:grpSp>
      <p:graphicFrame>
        <p:nvGraphicFramePr>
          <p:cNvPr id="53" name="Object 23">
            <a:extLst>
              <a:ext uri="{FF2B5EF4-FFF2-40B4-BE49-F238E27FC236}">
                <a16:creationId xmlns:a16="http://schemas.microsoft.com/office/drawing/2014/main" id="{2884981C-4832-45AA-A193-50E6CC0D83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84325" y="1036638"/>
          <a:ext cx="1785938" cy="1163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27" name="Equation" r:id="rId7" imgW="660240" imgH="431640" progId="Equation.DSMT4">
                  <p:embed/>
                </p:oleObj>
              </mc:Choice>
              <mc:Fallback>
                <p:oleObj name="Equation" r:id="rId7" imgW="660240" imgH="431640" progId="Equation.DSMT4">
                  <p:embed/>
                  <p:pic>
                    <p:nvPicPr>
                      <p:cNvPr id="53" name="Object 23">
                        <a:extLst>
                          <a:ext uri="{FF2B5EF4-FFF2-40B4-BE49-F238E27FC236}">
                            <a16:creationId xmlns:a16="http://schemas.microsoft.com/office/drawing/2014/main" id="{2884981C-4832-45AA-A193-50E6CC0D83A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4325" y="1036638"/>
                        <a:ext cx="1785938" cy="1163637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52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52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52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52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5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52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5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5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52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52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52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5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287" grpId="0" autoUpdateAnimBg="0"/>
      <p:bldP spid="352288" grpId="0" autoUpdateAnimBg="0"/>
      <p:bldP spid="352289" grpId="0" autoUpdateAnimBg="0"/>
      <p:bldP spid="352290" grpId="0" autoUpdateAnimBg="0"/>
      <p:bldP spid="352311" grpId="0" autoUpdateAnimBg="0"/>
      <p:bldP spid="352312" grpId="0" autoUpdateAnimBg="0"/>
      <p:bldP spid="352318" grpId="0" autoUpdateAnimBg="0"/>
      <p:bldP spid="352319" grpId="0" autoUpdateAnimBg="0"/>
      <p:bldP spid="352320" grpId="0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Text Box 1026">
            <a:extLst>
              <a:ext uri="{FF2B5EF4-FFF2-40B4-BE49-F238E27FC236}">
                <a16:creationId xmlns:a16="http://schemas.microsoft.com/office/drawing/2014/main" id="{6FEA0419-A2C3-4550-9968-9829CAC5679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0" y="601980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21891" name="Text Box 1027">
            <a:extLst>
              <a:ext uri="{FF2B5EF4-FFF2-40B4-BE49-F238E27FC236}">
                <a16:creationId xmlns:a16="http://schemas.microsoft.com/office/drawing/2014/main" id="{8EFEDB06-F0EB-4DC0-82AD-8DA6A8E931F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791200" y="5410200"/>
            <a:ext cx="2667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4000" i="1" dirty="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40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  <a:r>
              <a:rPr lang="en-US" altLang="zh-CN" sz="4000" i="1" dirty="0">
                <a:solidFill>
                  <a:srgbClr val="66FF66"/>
                </a:solidFill>
                <a:ea typeface="宋体" panose="02010600030101010101" pitchFamily="2" charset="-122"/>
              </a:rPr>
              <a:t>     t</a:t>
            </a:r>
            <a:r>
              <a:rPr lang="en-US" altLang="zh-CN" sz="40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1  </a:t>
            </a:r>
            <a:r>
              <a:rPr lang="en-US" altLang="zh-CN" sz="4000" i="1" dirty="0">
                <a:solidFill>
                  <a:srgbClr val="66FF66"/>
                </a:solidFill>
                <a:ea typeface="宋体" panose="02010600030101010101" pitchFamily="2" charset="-122"/>
              </a:rPr>
              <a:t>   p</a:t>
            </a:r>
            <a:r>
              <a:rPr lang="en-US" altLang="zh-CN" sz="40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21892" name="Text Box 1028">
            <a:extLst>
              <a:ext uri="{FF2B5EF4-FFF2-40B4-BE49-F238E27FC236}">
                <a16:creationId xmlns:a16="http://schemas.microsoft.com/office/drawing/2014/main" id="{E077551F-C94C-450A-99B6-7F5A1D648E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27450" y="36639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421893" name="Text Box 1029">
            <a:extLst>
              <a:ext uri="{FF2B5EF4-FFF2-40B4-BE49-F238E27FC236}">
                <a16:creationId xmlns:a16="http://schemas.microsoft.com/office/drawing/2014/main" id="{01873DB9-F7CE-421C-B4E2-1832BE061C1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371600" y="35877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21894" name="Text Box 1030">
            <a:extLst>
              <a:ext uri="{FF2B5EF4-FFF2-40B4-BE49-F238E27FC236}">
                <a16:creationId xmlns:a16="http://schemas.microsoft.com/office/drawing/2014/main" id="{81780788-4696-4B54-A0D7-326ABC1E5DB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90600" y="4267200"/>
            <a:ext cx="163513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21895" name="Text Box 1031">
            <a:extLst>
              <a:ext uri="{FF2B5EF4-FFF2-40B4-BE49-F238E27FC236}">
                <a16:creationId xmlns:a16="http://schemas.microsoft.com/office/drawing/2014/main" id="{6D891C84-8F07-4962-88BF-32AB70C80DD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270000" y="49593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21896" name="Text Box 1032">
            <a:extLst>
              <a:ext uri="{FF2B5EF4-FFF2-40B4-BE49-F238E27FC236}">
                <a16:creationId xmlns:a16="http://schemas.microsoft.com/office/drawing/2014/main" id="{D183774C-81F5-4F84-AC6C-BE8275E5B58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862388" y="4986338"/>
            <a:ext cx="176212" cy="4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21897" name="Text Box 1033">
            <a:extLst>
              <a:ext uri="{FF2B5EF4-FFF2-40B4-BE49-F238E27FC236}">
                <a16:creationId xmlns:a16="http://schemas.microsoft.com/office/drawing/2014/main" id="{2607B5A9-BEBA-4EA6-822F-BC356FB2D17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33800" y="2743200"/>
            <a:ext cx="1778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21898" name="Line 1034">
            <a:extLst>
              <a:ext uri="{FF2B5EF4-FFF2-40B4-BE49-F238E27FC236}">
                <a16:creationId xmlns:a16="http://schemas.microsoft.com/office/drawing/2014/main" id="{848A0166-EDEB-4F5A-8A6F-ED1051341FA9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54088" y="2595563"/>
            <a:ext cx="0" cy="33893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899" name="Line 1035">
            <a:extLst>
              <a:ext uri="{FF2B5EF4-FFF2-40B4-BE49-F238E27FC236}">
                <a16:creationId xmlns:a16="http://schemas.microsoft.com/office/drawing/2014/main" id="{ACFD4B9D-D906-463D-BE80-3D280C0C1558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54088" y="5984875"/>
            <a:ext cx="40386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0" name="Freeform 1036">
            <a:extLst>
              <a:ext uri="{FF2B5EF4-FFF2-40B4-BE49-F238E27FC236}">
                <a16:creationId xmlns:a16="http://schemas.microsoft.com/office/drawing/2014/main" id="{A6848B1C-9C8E-4A4E-99C8-7ADC0DC4672C}"/>
              </a:ext>
            </a:extLst>
          </p:cNvPr>
          <p:cNvSpPr>
            <a:spLocks noChangeAspect="1"/>
          </p:cNvSpPr>
          <p:nvPr/>
        </p:nvSpPr>
        <p:spPr bwMode="auto">
          <a:xfrm>
            <a:off x="957263" y="3019425"/>
            <a:ext cx="4071937" cy="2401888"/>
          </a:xfrm>
          <a:custGeom>
            <a:avLst/>
            <a:gdLst>
              <a:gd name="T0" fmla="*/ 0 w 5220"/>
              <a:gd name="T1" fmla="*/ 2678 h 2678"/>
              <a:gd name="T2" fmla="*/ 720 w 5220"/>
              <a:gd name="T3" fmla="*/ 1586 h 2678"/>
              <a:gd name="T4" fmla="*/ 1080 w 5220"/>
              <a:gd name="T5" fmla="*/ 806 h 2678"/>
              <a:gd name="T6" fmla="*/ 1260 w 5220"/>
              <a:gd name="T7" fmla="*/ 494 h 2678"/>
              <a:gd name="T8" fmla="*/ 1620 w 5220"/>
              <a:gd name="T9" fmla="*/ 182 h 2678"/>
              <a:gd name="T10" fmla="*/ 1980 w 5220"/>
              <a:gd name="T11" fmla="*/ 26 h 2678"/>
              <a:gd name="T12" fmla="*/ 2340 w 5220"/>
              <a:gd name="T13" fmla="*/ 26 h 2678"/>
              <a:gd name="T14" fmla="*/ 2700 w 5220"/>
              <a:gd name="T15" fmla="*/ 182 h 2678"/>
              <a:gd name="T16" fmla="*/ 3240 w 5220"/>
              <a:gd name="T17" fmla="*/ 650 h 2678"/>
              <a:gd name="T18" fmla="*/ 3780 w 5220"/>
              <a:gd name="T19" fmla="*/ 1430 h 2678"/>
              <a:gd name="T20" fmla="*/ 4320 w 5220"/>
              <a:gd name="T21" fmla="*/ 2054 h 2678"/>
              <a:gd name="T22" fmla="*/ 4860 w 5220"/>
              <a:gd name="T23" fmla="*/ 2522 h 2678"/>
              <a:gd name="T24" fmla="*/ 5220 w 5220"/>
              <a:gd name="T25" fmla="*/ 2678 h 2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20" h="2678">
                <a:moveTo>
                  <a:pt x="0" y="2678"/>
                </a:moveTo>
                <a:cubicBezTo>
                  <a:pt x="270" y="2288"/>
                  <a:pt x="540" y="1898"/>
                  <a:pt x="720" y="1586"/>
                </a:cubicBezTo>
                <a:cubicBezTo>
                  <a:pt x="900" y="1274"/>
                  <a:pt x="990" y="988"/>
                  <a:pt x="1080" y="806"/>
                </a:cubicBezTo>
                <a:cubicBezTo>
                  <a:pt x="1170" y="624"/>
                  <a:pt x="1170" y="598"/>
                  <a:pt x="1260" y="494"/>
                </a:cubicBezTo>
                <a:cubicBezTo>
                  <a:pt x="1350" y="390"/>
                  <a:pt x="1500" y="260"/>
                  <a:pt x="1620" y="182"/>
                </a:cubicBezTo>
                <a:cubicBezTo>
                  <a:pt x="1740" y="104"/>
                  <a:pt x="1860" y="52"/>
                  <a:pt x="1980" y="26"/>
                </a:cubicBezTo>
                <a:cubicBezTo>
                  <a:pt x="2100" y="0"/>
                  <a:pt x="2220" y="0"/>
                  <a:pt x="2340" y="26"/>
                </a:cubicBezTo>
                <a:cubicBezTo>
                  <a:pt x="2460" y="52"/>
                  <a:pt x="2550" y="78"/>
                  <a:pt x="2700" y="182"/>
                </a:cubicBezTo>
                <a:cubicBezTo>
                  <a:pt x="2850" y="286"/>
                  <a:pt x="3060" y="442"/>
                  <a:pt x="3240" y="650"/>
                </a:cubicBezTo>
                <a:cubicBezTo>
                  <a:pt x="3420" y="858"/>
                  <a:pt x="3600" y="1196"/>
                  <a:pt x="3780" y="1430"/>
                </a:cubicBezTo>
                <a:cubicBezTo>
                  <a:pt x="3960" y="1664"/>
                  <a:pt x="4140" y="1872"/>
                  <a:pt x="4320" y="2054"/>
                </a:cubicBezTo>
                <a:cubicBezTo>
                  <a:pt x="4500" y="2236"/>
                  <a:pt x="4710" y="2418"/>
                  <a:pt x="4860" y="2522"/>
                </a:cubicBezTo>
                <a:cubicBezTo>
                  <a:pt x="5010" y="2626"/>
                  <a:pt x="5115" y="2652"/>
                  <a:pt x="5220" y="2678"/>
                </a:cubicBezTo>
              </a:path>
            </a:pathLst>
          </a:custGeom>
          <a:noFill/>
          <a:ln w="254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1" name="Line 1037">
            <a:extLst>
              <a:ext uri="{FF2B5EF4-FFF2-40B4-BE49-F238E27FC236}">
                <a16:creationId xmlns:a16="http://schemas.microsoft.com/office/drawing/2014/main" id="{D05C8B2F-40FF-4E90-9B24-331319BF871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201738" y="4997450"/>
            <a:ext cx="28321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2" name="Line 1038">
            <a:extLst>
              <a:ext uri="{FF2B5EF4-FFF2-40B4-BE49-F238E27FC236}">
                <a16:creationId xmlns:a16="http://schemas.microsoft.com/office/drawing/2014/main" id="{708EBC00-C73F-4C3C-9DA9-42815445B915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038600" y="3101975"/>
            <a:ext cx="0" cy="189865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3" name="Line 1039">
            <a:extLst>
              <a:ext uri="{FF2B5EF4-FFF2-40B4-BE49-F238E27FC236}">
                <a16:creationId xmlns:a16="http://schemas.microsoft.com/office/drawing/2014/main" id="{40EBBD09-F426-4148-B04E-F0EDB5011B03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771650" y="3859213"/>
            <a:ext cx="1887538" cy="47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4" name="Line 1040">
            <a:extLst>
              <a:ext uri="{FF2B5EF4-FFF2-40B4-BE49-F238E27FC236}">
                <a16:creationId xmlns:a16="http://schemas.microsoft.com/office/drawing/2014/main" id="{D88D3762-1EAE-49C6-A4C8-9DB1CEDD3285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16025" y="4811713"/>
            <a:ext cx="0" cy="179387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5" name="Line 1041">
            <a:extLst>
              <a:ext uri="{FF2B5EF4-FFF2-40B4-BE49-F238E27FC236}">
                <a16:creationId xmlns:a16="http://schemas.microsoft.com/office/drawing/2014/main" id="{4FA0374A-778F-415C-A7C4-AE4740456BA8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01738" y="3843338"/>
            <a:ext cx="554037" cy="9794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6" name="Line 1042">
            <a:extLst>
              <a:ext uri="{FF2B5EF4-FFF2-40B4-BE49-F238E27FC236}">
                <a16:creationId xmlns:a16="http://schemas.microsoft.com/office/drawing/2014/main" id="{354C68D9-D61E-4811-9885-AB0F1DAB60B2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3632200" y="3114675"/>
            <a:ext cx="400050" cy="752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1907" name="Rectangle 1043">
            <a:extLst>
              <a:ext uri="{FF2B5EF4-FFF2-40B4-BE49-F238E27FC236}">
                <a16:creationId xmlns:a16="http://schemas.microsoft.com/office/drawing/2014/main" id="{8605F465-326F-433A-A065-B06283570B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8001000" cy="762000"/>
          </a:xfrm>
        </p:spPr>
        <p:txBody>
          <a:bodyPr/>
          <a:lstStyle/>
          <a:p>
            <a:r>
              <a:rPr lang="zh-CN" altLang="en-US" b="1">
                <a:latin typeface="宋体" panose="02010600030101010101" pitchFamily="2" charset="-122"/>
                <a:ea typeface="楷体_GB2312" pitchFamily="49" charset="-122"/>
              </a:rPr>
              <a:t>如何提高</a:t>
            </a:r>
            <a:r>
              <a:rPr lang="zh-CN" altLang="en-US" b="1">
                <a:ea typeface="楷体_GB2312" pitchFamily="49" charset="-122"/>
              </a:rPr>
              <a:t>郎肯循环</a:t>
            </a:r>
            <a:r>
              <a:rPr lang="zh-CN" altLang="en-US" b="1">
                <a:latin typeface="宋体" panose="02010600030101010101" pitchFamily="2" charset="-122"/>
                <a:ea typeface="楷体_GB2312" pitchFamily="49" charset="-122"/>
              </a:rPr>
              <a:t>的热效率</a:t>
            </a:r>
          </a:p>
        </p:txBody>
      </p:sp>
      <p:graphicFrame>
        <p:nvGraphicFramePr>
          <p:cNvPr id="421908" name="Object 1044">
            <a:extLst>
              <a:ext uri="{FF2B5EF4-FFF2-40B4-BE49-F238E27FC236}">
                <a16:creationId xmlns:a16="http://schemas.microsoft.com/office/drawing/2014/main" id="{1582BFAC-5780-47CF-9F8F-AD3C8108B2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1200" y="2514600"/>
          <a:ext cx="1957388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50" name="Equation" r:id="rId4" imgW="723600" imgH="431640" progId="Equation.DSMT4">
                  <p:embed/>
                </p:oleObj>
              </mc:Choice>
              <mc:Fallback>
                <p:oleObj name="Equation" r:id="rId4" imgW="723600" imgH="431640" progId="Equation.DSMT4">
                  <p:embed/>
                  <p:pic>
                    <p:nvPicPr>
                      <p:cNvPr id="421908" name="Object 1044">
                        <a:extLst>
                          <a:ext uri="{FF2B5EF4-FFF2-40B4-BE49-F238E27FC236}">
                            <a16:creationId xmlns:a16="http://schemas.microsoft.com/office/drawing/2014/main" id="{1582BFAC-5780-47CF-9F8F-AD3C8108B2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2514600"/>
                        <a:ext cx="1957388" cy="11636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1909" name="Text Box 1045">
            <a:extLst>
              <a:ext uri="{FF2B5EF4-FFF2-40B4-BE49-F238E27FC236}">
                <a16:creationId xmlns:a16="http://schemas.microsoft.com/office/drawing/2014/main" id="{A5188B6F-966C-49C2-8786-2CF8EA7F9CD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562600" y="4038600"/>
            <a:ext cx="3200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影响热效率的参数？</a:t>
            </a:r>
            <a:endParaRPr lang="zh-CN" altLang="en-US" sz="3600" baseline="-25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21910" name="Text Box 1046">
            <a:extLst>
              <a:ext uri="{FF2B5EF4-FFF2-40B4-BE49-F238E27FC236}">
                <a16:creationId xmlns:a16="http://schemas.microsoft.com/office/drawing/2014/main" id="{C575796E-7F16-493F-88A1-1453383FF51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" y="2514600"/>
            <a:ext cx="3286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21911" name="Rectangle 1047">
            <a:extLst>
              <a:ext uri="{FF2B5EF4-FFF2-40B4-BE49-F238E27FC236}">
                <a16:creationId xmlns:a16="http://schemas.microsoft.com/office/drawing/2014/main" id="{468F11A5-A677-4ED2-8FDB-A546DF7E08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762000"/>
            <a:ext cx="8001000" cy="129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400">
                <a:effectLst>
                  <a:outerShdw blurRad="38100" dist="38100" dir="2700000" algn="tl">
                    <a:srgbClr val="000000"/>
                  </a:outerShdw>
                </a:effectLst>
              </a:rPr>
              <a:t>How can we increase the efficiency of the Rankine cycle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1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19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1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21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1891" grpId="0" autoUpdateAnimBg="0"/>
      <p:bldP spid="421909" grpId="0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Line 2">
            <a:extLst>
              <a:ext uri="{FF2B5EF4-FFF2-40B4-BE49-F238E27FC236}">
                <a16:creationId xmlns:a16="http://schemas.microsoft.com/office/drawing/2014/main" id="{D6AF6FE0-CABF-4F8E-A15B-332BEB3110F9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998663" y="3616325"/>
            <a:ext cx="1560512" cy="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07" name="Line 3">
            <a:extLst>
              <a:ext uri="{FF2B5EF4-FFF2-40B4-BE49-F238E27FC236}">
                <a16:creationId xmlns:a16="http://schemas.microsoft.com/office/drawing/2014/main" id="{3DEDB8A2-930F-4A48-A3E5-72C39E799628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3798888" y="3173413"/>
            <a:ext cx="0" cy="1854200"/>
          </a:xfrm>
          <a:prstGeom prst="line">
            <a:avLst/>
          </a:prstGeom>
          <a:noFill/>
          <a:ln w="254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08" name="Text Box 4">
            <a:extLst>
              <a:ext uri="{FF2B5EF4-FFF2-40B4-BE49-F238E27FC236}">
                <a16:creationId xmlns:a16="http://schemas.microsoft.com/office/drawing/2014/main" id="{8BB66D7B-5526-4CF3-BDEF-5E27FFBB358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648200" y="6019800"/>
            <a:ext cx="261938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54309" name="Text Box 5">
            <a:extLst>
              <a:ext uri="{FF2B5EF4-FFF2-40B4-BE49-F238E27FC236}">
                <a16:creationId xmlns:a16="http://schemas.microsoft.com/office/drawing/2014/main" id="{CA03254E-782D-43F7-A622-36A1EB5102A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33400" y="2620963"/>
            <a:ext cx="492125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54310" name="Text Box 6">
            <a:extLst>
              <a:ext uri="{FF2B5EF4-FFF2-40B4-BE49-F238E27FC236}">
                <a16:creationId xmlns:a16="http://schemas.microsoft.com/office/drawing/2014/main" id="{5DB58044-EA33-482D-B3E1-83D96659210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825875" y="3671888"/>
            <a:ext cx="173038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354311" name="Text Box 7">
            <a:extLst>
              <a:ext uri="{FF2B5EF4-FFF2-40B4-BE49-F238E27FC236}">
                <a16:creationId xmlns:a16="http://schemas.microsoft.com/office/drawing/2014/main" id="{61FD47D9-AD21-43E3-8E2A-7882C332895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527175" y="3581400"/>
            <a:ext cx="225425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354312" name="Text Box 8">
            <a:extLst>
              <a:ext uri="{FF2B5EF4-FFF2-40B4-BE49-F238E27FC236}">
                <a16:creationId xmlns:a16="http://schemas.microsoft.com/office/drawing/2014/main" id="{88F12DDF-7935-4B39-8B16-A4A7A14A67C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800" y="4700588"/>
            <a:ext cx="160338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54313" name="Text Box 9">
            <a:extLst>
              <a:ext uri="{FF2B5EF4-FFF2-40B4-BE49-F238E27FC236}">
                <a16:creationId xmlns:a16="http://schemas.microsoft.com/office/drawing/2014/main" id="{E1D7D032-44D9-479A-A604-4B1E1DA1856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411288" y="5043488"/>
            <a:ext cx="173037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54314" name="Text Box 10">
            <a:extLst>
              <a:ext uri="{FF2B5EF4-FFF2-40B4-BE49-F238E27FC236}">
                <a16:creationId xmlns:a16="http://schemas.microsoft.com/office/drawing/2014/main" id="{CD8F0D1D-B648-4F86-B5BD-AE3FDDECC8D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244975" y="4918075"/>
            <a:ext cx="174625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54315" name="Text Box 11">
            <a:extLst>
              <a:ext uri="{FF2B5EF4-FFF2-40B4-BE49-F238E27FC236}">
                <a16:creationId xmlns:a16="http://schemas.microsoft.com/office/drawing/2014/main" id="{F37FF48D-A438-47A9-89CA-CDBC40E1981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065588" y="2736850"/>
            <a:ext cx="173037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54316" name="Line 12">
            <a:extLst>
              <a:ext uri="{FF2B5EF4-FFF2-40B4-BE49-F238E27FC236}">
                <a16:creationId xmlns:a16="http://schemas.microsoft.com/office/drawing/2014/main" id="{B10E79CA-94FF-4400-AD68-7952B11FB175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101725" y="2674938"/>
            <a:ext cx="0" cy="3327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17" name="Line 13">
            <a:extLst>
              <a:ext uri="{FF2B5EF4-FFF2-40B4-BE49-F238E27FC236}">
                <a16:creationId xmlns:a16="http://schemas.microsoft.com/office/drawing/2014/main" id="{04F46BFD-117C-4489-8D49-EBED0C9EA1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101725" y="6002338"/>
            <a:ext cx="3962400" cy="15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18" name="Freeform 14">
            <a:extLst>
              <a:ext uri="{FF2B5EF4-FFF2-40B4-BE49-F238E27FC236}">
                <a16:creationId xmlns:a16="http://schemas.microsoft.com/office/drawing/2014/main" id="{00BA13C3-6BEF-4BC9-B811-2F6E00394F5E}"/>
              </a:ext>
            </a:extLst>
          </p:cNvPr>
          <p:cNvSpPr>
            <a:spLocks noChangeAspect="1"/>
          </p:cNvSpPr>
          <p:nvPr/>
        </p:nvSpPr>
        <p:spPr bwMode="auto">
          <a:xfrm>
            <a:off x="1104900" y="3090863"/>
            <a:ext cx="4000500" cy="2357437"/>
          </a:xfrm>
          <a:custGeom>
            <a:avLst/>
            <a:gdLst>
              <a:gd name="T0" fmla="*/ 0 w 5220"/>
              <a:gd name="T1" fmla="*/ 2678 h 2678"/>
              <a:gd name="T2" fmla="*/ 720 w 5220"/>
              <a:gd name="T3" fmla="*/ 1586 h 2678"/>
              <a:gd name="T4" fmla="*/ 1080 w 5220"/>
              <a:gd name="T5" fmla="*/ 806 h 2678"/>
              <a:gd name="T6" fmla="*/ 1260 w 5220"/>
              <a:gd name="T7" fmla="*/ 494 h 2678"/>
              <a:gd name="T8" fmla="*/ 1620 w 5220"/>
              <a:gd name="T9" fmla="*/ 182 h 2678"/>
              <a:gd name="T10" fmla="*/ 1980 w 5220"/>
              <a:gd name="T11" fmla="*/ 26 h 2678"/>
              <a:gd name="T12" fmla="*/ 2340 w 5220"/>
              <a:gd name="T13" fmla="*/ 26 h 2678"/>
              <a:gd name="T14" fmla="*/ 2700 w 5220"/>
              <a:gd name="T15" fmla="*/ 182 h 2678"/>
              <a:gd name="T16" fmla="*/ 3240 w 5220"/>
              <a:gd name="T17" fmla="*/ 650 h 2678"/>
              <a:gd name="T18" fmla="*/ 3780 w 5220"/>
              <a:gd name="T19" fmla="*/ 1430 h 2678"/>
              <a:gd name="T20" fmla="*/ 4320 w 5220"/>
              <a:gd name="T21" fmla="*/ 2054 h 2678"/>
              <a:gd name="T22" fmla="*/ 4860 w 5220"/>
              <a:gd name="T23" fmla="*/ 2522 h 2678"/>
              <a:gd name="T24" fmla="*/ 5220 w 5220"/>
              <a:gd name="T25" fmla="*/ 2678 h 2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20" h="2678">
                <a:moveTo>
                  <a:pt x="0" y="2678"/>
                </a:moveTo>
                <a:cubicBezTo>
                  <a:pt x="270" y="2288"/>
                  <a:pt x="540" y="1898"/>
                  <a:pt x="720" y="1586"/>
                </a:cubicBezTo>
                <a:cubicBezTo>
                  <a:pt x="900" y="1274"/>
                  <a:pt x="990" y="988"/>
                  <a:pt x="1080" y="806"/>
                </a:cubicBezTo>
                <a:cubicBezTo>
                  <a:pt x="1170" y="624"/>
                  <a:pt x="1170" y="598"/>
                  <a:pt x="1260" y="494"/>
                </a:cubicBezTo>
                <a:cubicBezTo>
                  <a:pt x="1350" y="390"/>
                  <a:pt x="1500" y="260"/>
                  <a:pt x="1620" y="182"/>
                </a:cubicBezTo>
                <a:cubicBezTo>
                  <a:pt x="1740" y="104"/>
                  <a:pt x="1860" y="52"/>
                  <a:pt x="1980" y="26"/>
                </a:cubicBezTo>
                <a:cubicBezTo>
                  <a:pt x="2100" y="0"/>
                  <a:pt x="2220" y="0"/>
                  <a:pt x="2340" y="26"/>
                </a:cubicBezTo>
                <a:cubicBezTo>
                  <a:pt x="2460" y="52"/>
                  <a:pt x="2550" y="78"/>
                  <a:pt x="2700" y="182"/>
                </a:cubicBezTo>
                <a:cubicBezTo>
                  <a:pt x="2850" y="286"/>
                  <a:pt x="3060" y="442"/>
                  <a:pt x="3240" y="650"/>
                </a:cubicBezTo>
                <a:cubicBezTo>
                  <a:pt x="3420" y="858"/>
                  <a:pt x="3600" y="1196"/>
                  <a:pt x="3780" y="1430"/>
                </a:cubicBezTo>
                <a:cubicBezTo>
                  <a:pt x="3960" y="1664"/>
                  <a:pt x="4140" y="1872"/>
                  <a:pt x="4320" y="2054"/>
                </a:cubicBezTo>
                <a:cubicBezTo>
                  <a:pt x="4500" y="2236"/>
                  <a:pt x="4710" y="2418"/>
                  <a:pt x="4860" y="2522"/>
                </a:cubicBezTo>
                <a:cubicBezTo>
                  <a:pt x="5010" y="2626"/>
                  <a:pt x="5115" y="2652"/>
                  <a:pt x="5220" y="2678"/>
                </a:cubicBezTo>
              </a:path>
            </a:pathLst>
          </a:custGeom>
          <a:noFill/>
          <a:ln w="254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19" name="Line 15">
            <a:extLst>
              <a:ext uri="{FF2B5EF4-FFF2-40B4-BE49-F238E27FC236}">
                <a16:creationId xmlns:a16="http://schemas.microsoft.com/office/drawing/2014/main" id="{1063940B-CA79-4C8E-A518-197C026FBF8F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44613" y="5032375"/>
            <a:ext cx="27813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0" name="Line 16">
            <a:extLst>
              <a:ext uri="{FF2B5EF4-FFF2-40B4-BE49-F238E27FC236}">
                <a16:creationId xmlns:a16="http://schemas.microsoft.com/office/drawing/2014/main" id="{52966E79-5821-46A2-97F3-560F00878ECF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132263" y="3170238"/>
            <a:ext cx="0" cy="1865312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1" name="Line 17">
            <a:extLst>
              <a:ext uri="{FF2B5EF4-FFF2-40B4-BE49-F238E27FC236}">
                <a16:creationId xmlns:a16="http://schemas.microsoft.com/office/drawing/2014/main" id="{3CB2E903-284D-4280-921D-273F69BB11F9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905000" y="3914775"/>
            <a:ext cx="1854200" cy="47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2" name="Line 18">
            <a:extLst>
              <a:ext uri="{FF2B5EF4-FFF2-40B4-BE49-F238E27FC236}">
                <a16:creationId xmlns:a16="http://schemas.microsoft.com/office/drawing/2014/main" id="{64AC56D0-D55B-42A7-BD4E-D86DDFD81C25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358900" y="4851400"/>
            <a:ext cx="0" cy="174625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3" name="Line 19">
            <a:extLst>
              <a:ext uri="{FF2B5EF4-FFF2-40B4-BE49-F238E27FC236}">
                <a16:creationId xmlns:a16="http://schemas.microsoft.com/office/drawing/2014/main" id="{E1987C5E-A10E-4122-A88E-DA23BB861CF2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344613" y="3898900"/>
            <a:ext cx="544512" cy="962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4" name="Line 20">
            <a:extLst>
              <a:ext uri="{FF2B5EF4-FFF2-40B4-BE49-F238E27FC236}">
                <a16:creationId xmlns:a16="http://schemas.microsoft.com/office/drawing/2014/main" id="{B1124EBA-F478-494F-A965-6CA167ADDAB2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3732213" y="3184525"/>
            <a:ext cx="392112" cy="7381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5" name="Line 21">
            <a:extLst>
              <a:ext uri="{FF2B5EF4-FFF2-40B4-BE49-F238E27FC236}">
                <a16:creationId xmlns:a16="http://schemas.microsoft.com/office/drawing/2014/main" id="{D76D9586-6899-4154-BF00-C012F7230F59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1104900" y="5032375"/>
            <a:ext cx="3206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26" name="Oval 22">
            <a:extLst>
              <a:ext uri="{FF2B5EF4-FFF2-40B4-BE49-F238E27FC236}">
                <a16:creationId xmlns:a16="http://schemas.microsoft.com/office/drawing/2014/main" id="{03EB91C9-3997-4C97-B3AC-E8829264C2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05275" y="4999038"/>
            <a:ext cx="60325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27" name="Oval 23">
            <a:extLst>
              <a:ext uri="{FF2B5EF4-FFF2-40B4-BE49-F238E27FC236}">
                <a16:creationId xmlns:a16="http://schemas.microsoft.com/office/drawing/2014/main" id="{84E7B9EB-543C-4DE0-9CA8-393056468C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92575" y="3149600"/>
            <a:ext cx="60325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28" name="Oval 24">
            <a:extLst>
              <a:ext uri="{FF2B5EF4-FFF2-40B4-BE49-F238E27FC236}">
                <a16:creationId xmlns:a16="http://schemas.microsoft.com/office/drawing/2014/main" id="{5F7F1C0C-167E-4D5C-B918-14BCD4A74A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05225" y="3883025"/>
            <a:ext cx="60325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29" name="Oval 25">
            <a:extLst>
              <a:ext uri="{FF2B5EF4-FFF2-40B4-BE49-F238E27FC236}">
                <a16:creationId xmlns:a16="http://schemas.microsoft.com/office/drawing/2014/main" id="{D2EB2073-4635-4CE0-8F82-6D39AABB76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51025" y="3879850"/>
            <a:ext cx="60325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30" name="Oval 26">
            <a:extLst>
              <a:ext uri="{FF2B5EF4-FFF2-40B4-BE49-F238E27FC236}">
                <a16:creationId xmlns:a16="http://schemas.microsoft.com/office/drawing/2014/main" id="{66289AF3-22A6-4B06-969E-A8AFD68D9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17625" y="4827588"/>
            <a:ext cx="60325" cy="60325"/>
          </a:xfrm>
          <a:prstGeom prst="ellipse">
            <a:avLst/>
          </a:prstGeom>
          <a:solidFill>
            <a:schemeClr val="tx2"/>
          </a:solidFill>
          <a:ln w="25400">
            <a:solidFill>
              <a:srgbClr val="66FF66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31" name="Oval 27">
            <a:extLst>
              <a:ext uri="{FF2B5EF4-FFF2-40B4-BE49-F238E27FC236}">
                <a16:creationId xmlns:a16="http://schemas.microsoft.com/office/drawing/2014/main" id="{C60EA235-0471-40F6-8980-D4D9A95C97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31913" y="4991100"/>
            <a:ext cx="60325" cy="60325"/>
          </a:xfrm>
          <a:prstGeom prst="ellipse">
            <a:avLst/>
          </a:prstGeom>
          <a:solidFill>
            <a:srgbClr val="FF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4332" name="Line 28">
            <a:extLst>
              <a:ext uri="{FF2B5EF4-FFF2-40B4-BE49-F238E27FC236}">
                <a16:creationId xmlns:a16="http://schemas.microsoft.com/office/drawing/2014/main" id="{967B4911-C939-4CC8-971A-D3209E740573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3546475" y="3179763"/>
            <a:ext cx="252413" cy="422275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33" name="Line 29">
            <a:extLst>
              <a:ext uri="{FF2B5EF4-FFF2-40B4-BE49-F238E27FC236}">
                <a16:creationId xmlns:a16="http://schemas.microsoft.com/office/drawing/2014/main" id="{0BE7298E-7854-45E4-A98B-B8AF2E04BD2F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344613" y="4684713"/>
            <a:ext cx="0" cy="13970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4334" name="Line 30">
            <a:extLst>
              <a:ext uri="{FF2B5EF4-FFF2-40B4-BE49-F238E27FC236}">
                <a16:creationId xmlns:a16="http://schemas.microsoft.com/office/drawing/2014/main" id="{6163DD0E-8BA0-4364-BB26-5AE49CB90291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344613" y="3616325"/>
            <a:ext cx="666750" cy="1109663"/>
          </a:xfrm>
          <a:prstGeom prst="line">
            <a:avLst/>
          </a:prstGeom>
          <a:noFill/>
          <a:ln w="254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54335" name="Object 31">
            <a:extLst>
              <a:ext uri="{FF2B5EF4-FFF2-40B4-BE49-F238E27FC236}">
                <a16:creationId xmlns:a16="http://schemas.microsoft.com/office/drawing/2014/main" id="{08FA8812-6DB4-41A8-AFEB-8E157D2885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7600" y="2743200"/>
          <a:ext cx="306388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74" name="Equation" r:id="rId4" imgW="114120" imgH="164880" progId="Equation.DSMT4">
                  <p:embed/>
                </p:oleObj>
              </mc:Choice>
              <mc:Fallback>
                <p:oleObj name="Equation" r:id="rId4" imgW="114120" imgH="164880" progId="Equation.DSMT4">
                  <p:embed/>
                  <p:pic>
                    <p:nvPicPr>
                      <p:cNvPr id="354335" name="Object 31">
                        <a:extLst>
                          <a:ext uri="{FF2B5EF4-FFF2-40B4-BE49-F238E27FC236}">
                            <a16:creationId xmlns:a16="http://schemas.microsoft.com/office/drawing/2014/main" id="{08FA8812-6DB4-41A8-AFEB-8E157D2885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7600" y="2743200"/>
                        <a:ext cx="306388" cy="44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4336" name="Object 32">
            <a:extLst>
              <a:ext uri="{FF2B5EF4-FFF2-40B4-BE49-F238E27FC236}">
                <a16:creationId xmlns:a16="http://schemas.microsoft.com/office/drawing/2014/main" id="{1D58D391-A684-45ED-9DF0-5B88AAEDD7D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55975" y="3105150"/>
          <a:ext cx="37782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75" name="Equation" r:id="rId6" imgW="139680" imgH="177480" progId="Equation.DSMT4">
                  <p:embed/>
                </p:oleObj>
              </mc:Choice>
              <mc:Fallback>
                <p:oleObj name="Equation" r:id="rId6" imgW="139680" imgH="177480" progId="Equation.DSMT4">
                  <p:embed/>
                  <p:pic>
                    <p:nvPicPr>
                      <p:cNvPr id="354336" name="Object 32">
                        <a:extLst>
                          <a:ext uri="{FF2B5EF4-FFF2-40B4-BE49-F238E27FC236}">
                            <a16:creationId xmlns:a16="http://schemas.microsoft.com/office/drawing/2014/main" id="{1D58D391-A684-45ED-9DF0-5B88AAEDD7D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5975" y="3105150"/>
                        <a:ext cx="377825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4337" name="Object 33">
            <a:extLst>
              <a:ext uri="{FF2B5EF4-FFF2-40B4-BE49-F238E27FC236}">
                <a16:creationId xmlns:a16="http://schemas.microsoft.com/office/drawing/2014/main" id="{4073C198-B394-4139-B80A-5BAD9EF144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3200400"/>
          <a:ext cx="37782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76" name="Equation" r:id="rId8" imgW="139680" imgH="177480" progId="Equation.DSMT4">
                  <p:embed/>
                </p:oleObj>
              </mc:Choice>
              <mc:Fallback>
                <p:oleObj name="Equation" r:id="rId8" imgW="139680" imgH="177480" progId="Equation.DSMT4">
                  <p:embed/>
                  <p:pic>
                    <p:nvPicPr>
                      <p:cNvPr id="354337" name="Object 33">
                        <a:extLst>
                          <a:ext uri="{FF2B5EF4-FFF2-40B4-BE49-F238E27FC236}">
                            <a16:creationId xmlns:a16="http://schemas.microsoft.com/office/drawing/2014/main" id="{4073C198-B394-4139-B80A-5BAD9EF144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200400"/>
                        <a:ext cx="377825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4338" name="Object 34">
            <a:extLst>
              <a:ext uri="{FF2B5EF4-FFF2-40B4-BE49-F238E27FC236}">
                <a16:creationId xmlns:a16="http://schemas.microsoft.com/office/drawing/2014/main" id="{0DE526C0-AB8B-4FD2-AABE-3D3E9569288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800" y="4267200"/>
          <a:ext cx="40957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77" name="Equation" r:id="rId10" imgW="152280" imgH="164880" progId="Equation.DSMT4">
                  <p:embed/>
                </p:oleObj>
              </mc:Choice>
              <mc:Fallback>
                <p:oleObj name="Equation" r:id="rId10" imgW="152280" imgH="164880" progId="Equation.DSMT4">
                  <p:embed/>
                  <p:pic>
                    <p:nvPicPr>
                      <p:cNvPr id="354338" name="Object 34">
                        <a:extLst>
                          <a:ext uri="{FF2B5EF4-FFF2-40B4-BE49-F238E27FC236}">
                            <a16:creationId xmlns:a16="http://schemas.microsoft.com/office/drawing/2014/main" id="{0DE526C0-AB8B-4FD2-AABE-3D3E9569288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4267200"/>
                        <a:ext cx="40957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4339" name="Object 35">
            <a:extLst>
              <a:ext uri="{FF2B5EF4-FFF2-40B4-BE49-F238E27FC236}">
                <a16:creationId xmlns:a16="http://schemas.microsoft.com/office/drawing/2014/main" id="{265A5989-52A5-4A9D-BC49-B8380FF641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9188" y="5029200"/>
          <a:ext cx="40957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78" name="Equation" r:id="rId12" imgW="152280" imgH="164880" progId="Equation.DSMT4">
                  <p:embed/>
                </p:oleObj>
              </mc:Choice>
              <mc:Fallback>
                <p:oleObj name="Equation" r:id="rId12" imgW="152280" imgH="164880" progId="Equation.DSMT4">
                  <p:embed/>
                  <p:pic>
                    <p:nvPicPr>
                      <p:cNvPr id="354339" name="Object 35">
                        <a:extLst>
                          <a:ext uri="{FF2B5EF4-FFF2-40B4-BE49-F238E27FC236}">
                            <a16:creationId xmlns:a16="http://schemas.microsoft.com/office/drawing/2014/main" id="{265A5989-52A5-4A9D-BC49-B8380FF641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9188" y="5029200"/>
                        <a:ext cx="40957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4340" name="Rectangle 36">
            <a:extLst>
              <a:ext uri="{FF2B5EF4-FFF2-40B4-BE49-F238E27FC236}">
                <a16:creationId xmlns:a16="http://schemas.microsoft.com/office/drawing/2014/main" id="{25D265A0-DCFE-4E24-B94A-977A73F38C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58763"/>
            <a:ext cx="8001000" cy="701675"/>
          </a:xfrm>
        </p:spPr>
        <p:txBody>
          <a:bodyPr/>
          <a:lstStyle/>
          <a:p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蒸汽初压对</a:t>
            </a:r>
            <a:r>
              <a:rPr lang="zh-CN" altLang="en-US" sz="4000" b="1">
                <a:ea typeface="楷体_GB2312" pitchFamily="49" charset="-122"/>
              </a:rPr>
              <a:t>郎肯循环</a:t>
            </a:r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热效率的影响</a:t>
            </a:r>
          </a:p>
        </p:txBody>
      </p:sp>
      <p:grpSp>
        <p:nvGrpSpPr>
          <p:cNvPr id="354341" name="Group 37">
            <a:extLst>
              <a:ext uri="{FF2B5EF4-FFF2-40B4-BE49-F238E27FC236}">
                <a16:creationId xmlns:a16="http://schemas.microsoft.com/office/drawing/2014/main" id="{E4F8993A-02F6-4E5A-9C88-E926F6B3E0D2}"/>
              </a:ext>
            </a:extLst>
          </p:cNvPr>
          <p:cNvGrpSpPr>
            <a:grpSpLocks/>
          </p:cNvGrpSpPr>
          <p:nvPr/>
        </p:nvGrpSpPr>
        <p:grpSpPr bwMode="auto">
          <a:xfrm>
            <a:off x="766763" y="1066800"/>
            <a:ext cx="3190875" cy="685800"/>
            <a:chOff x="483" y="672"/>
            <a:chExt cx="2010" cy="432"/>
          </a:xfrm>
        </p:grpSpPr>
        <p:sp>
          <p:nvSpPr>
            <p:cNvPr id="354342" name="Text Box 38">
              <a:extLst>
                <a:ext uri="{FF2B5EF4-FFF2-40B4-BE49-F238E27FC236}">
                  <a16:creationId xmlns:a16="http://schemas.microsoft.com/office/drawing/2014/main" id="{48732343-0611-4426-BFEA-A1943BBCB8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3" y="672"/>
              <a:ext cx="1869" cy="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>
                <a:spcBef>
                  <a:spcPct val="0"/>
                </a:spcBef>
              </a:pP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 </a:t>
              </a:r>
              <a:r>
                <a:rPr lang="en-US" altLang="zh-CN" sz="3600">
                  <a:solidFill>
                    <a:schemeClr val="tx1"/>
                  </a:solidFill>
                  <a:ea typeface="宋体" panose="02010600030101010101" pitchFamily="2" charset="-122"/>
                </a:rPr>
                <a:t>, 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2</a:t>
              </a:r>
              <a:r>
                <a:rPr lang="zh-CN" altLang="en-US" sz="3600">
                  <a:solidFill>
                    <a:schemeClr val="tx1"/>
                  </a:solidFill>
                  <a:ea typeface="宋体" panose="02010600030101010101" pitchFamily="2" charset="-122"/>
                </a:rPr>
                <a:t>不变</a:t>
              </a:r>
              <a:r>
                <a:rPr lang="zh-CN" altLang="en-US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，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354343" name="AutoShape 39">
              <a:extLst>
                <a:ext uri="{FF2B5EF4-FFF2-40B4-BE49-F238E27FC236}">
                  <a16:creationId xmlns:a16="http://schemas.microsoft.com/office/drawing/2014/main" id="{F980D534-B045-4EE8-A13B-A0397F4D17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720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54344" name="Group 40">
            <a:extLst>
              <a:ext uri="{FF2B5EF4-FFF2-40B4-BE49-F238E27FC236}">
                <a16:creationId xmlns:a16="http://schemas.microsoft.com/office/drawing/2014/main" id="{25D1616F-3C90-4AE1-A409-8AD5BF8A9405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914400"/>
            <a:ext cx="3810000" cy="2346325"/>
            <a:chOff x="3264" y="576"/>
            <a:chExt cx="2400" cy="1478"/>
          </a:xfrm>
        </p:grpSpPr>
        <p:sp>
          <p:nvSpPr>
            <p:cNvPr id="354345" name="Rectangle 41">
              <a:extLst>
                <a:ext uri="{FF2B5EF4-FFF2-40B4-BE49-F238E27FC236}">
                  <a16:creationId xmlns:a16="http://schemas.microsoft.com/office/drawing/2014/main" id="{6703E407-8B5D-4C88-BF68-C3B6DBE17D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576"/>
              <a:ext cx="2400" cy="14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优点：</a:t>
              </a:r>
            </a:p>
            <a:p>
              <a:pPr algn="l">
                <a:spcBef>
                  <a:spcPct val="50000"/>
                </a:spcBef>
                <a:buFontTx/>
                <a:buChar char="•"/>
              </a:pPr>
              <a:r>
                <a:rPr lang="zh-CN" altLang="en-US" b="0">
                  <a:solidFill>
                    <a:schemeClr val="tx1"/>
                  </a:solidFill>
                  <a:ea typeface="宋体" panose="02010600030101010101" pitchFamily="2" charset="-122"/>
                </a:rPr>
                <a:t>        </a:t>
              </a:r>
            </a:p>
            <a:p>
              <a:pPr algn="l">
                <a:spcBef>
                  <a:spcPct val="50000"/>
                </a:spcBef>
                <a:buFontTx/>
                <a:buChar char="•"/>
              </a:pPr>
              <a:r>
                <a:rPr lang="zh-CN" altLang="en-US" b="0">
                  <a:solidFill>
                    <a:schemeClr val="tx1"/>
                  </a:solidFill>
                  <a:ea typeface="宋体" panose="02010600030101010101" pitchFamily="2" charset="-122"/>
                </a:rPr>
                <a:t>           ，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汽轮机出口尺寸小</a:t>
              </a:r>
            </a:p>
          </p:txBody>
        </p:sp>
        <p:graphicFrame>
          <p:nvGraphicFramePr>
            <p:cNvPr id="354346" name="Object 42">
              <a:extLst>
                <a:ext uri="{FF2B5EF4-FFF2-40B4-BE49-F238E27FC236}">
                  <a16:creationId xmlns:a16="http://schemas.microsoft.com/office/drawing/2014/main" id="{6A0167B0-C674-457B-AC14-6EC802F169F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61" y="885"/>
            <a:ext cx="311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5079" name="Equation" r:id="rId14" imgW="164880" imgH="241200" progId="Equation.DSMT4">
                    <p:embed/>
                  </p:oleObj>
                </mc:Choice>
                <mc:Fallback>
                  <p:oleObj name="Equation" r:id="rId14" imgW="164880" imgH="241200" progId="Equation.DSMT4">
                    <p:embed/>
                    <p:pic>
                      <p:nvPicPr>
                        <p:cNvPr id="354346" name="Object 42">
                          <a:extLst>
                            <a:ext uri="{FF2B5EF4-FFF2-40B4-BE49-F238E27FC236}">
                              <a16:creationId xmlns:a16="http://schemas.microsoft.com/office/drawing/2014/main" id="{6A0167B0-C674-457B-AC14-6EC802F169F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61" y="885"/>
                          <a:ext cx="311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4347" name="AutoShape 43">
              <a:extLst>
                <a:ext uri="{FF2B5EF4-FFF2-40B4-BE49-F238E27FC236}">
                  <a16:creationId xmlns:a16="http://schemas.microsoft.com/office/drawing/2014/main" id="{4D9BA2C3-6291-49FE-BA7E-C3F33278C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54348" name="Object 44">
              <a:extLst>
                <a:ext uri="{FF2B5EF4-FFF2-40B4-BE49-F238E27FC236}">
                  <a16:creationId xmlns:a16="http://schemas.microsoft.com/office/drawing/2014/main" id="{B8E7B503-BD10-4B1F-AC6C-1168FA83AAD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7" y="864"/>
            <a:ext cx="286" cy="4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5080" name="Equation" r:id="rId16" imgW="152280" imgH="228600" progId="Equation.DSMT4">
                    <p:embed/>
                  </p:oleObj>
                </mc:Choice>
                <mc:Fallback>
                  <p:oleObj name="Equation" r:id="rId16" imgW="152280" imgH="228600" progId="Equation.DSMT4">
                    <p:embed/>
                    <p:pic>
                      <p:nvPicPr>
                        <p:cNvPr id="354348" name="Object 44">
                          <a:extLst>
                            <a:ext uri="{FF2B5EF4-FFF2-40B4-BE49-F238E27FC236}">
                              <a16:creationId xmlns:a16="http://schemas.microsoft.com/office/drawing/2014/main" id="{B8E7B503-BD10-4B1F-AC6C-1168FA83AAD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7" y="864"/>
                          <a:ext cx="286" cy="4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4349" name="AutoShape 45">
              <a:extLst>
                <a:ext uri="{FF2B5EF4-FFF2-40B4-BE49-F238E27FC236}">
                  <a16:creationId xmlns:a16="http://schemas.microsoft.com/office/drawing/2014/main" id="{3B55C109-1526-468F-959C-5894C522D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54350" name="Object 46">
              <a:extLst>
                <a:ext uri="{FF2B5EF4-FFF2-40B4-BE49-F238E27FC236}">
                  <a16:creationId xmlns:a16="http://schemas.microsoft.com/office/drawing/2014/main" id="{377CF39C-1274-4CBE-ABD4-790F3C35A3D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3" y="1296"/>
            <a:ext cx="336" cy="4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5081" name="Equation" r:id="rId18" imgW="177480" imgH="215640" progId="Equation.DSMT4">
                    <p:embed/>
                  </p:oleObj>
                </mc:Choice>
                <mc:Fallback>
                  <p:oleObj name="Equation" r:id="rId18" imgW="177480" imgH="215640" progId="Equation.DSMT4">
                    <p:embed/>
                    <p:pic>
                      <p:nvPicPr>
                        <p:cNvPr id="354350" name="Object 46">
                          <a:extLst>
                            <a:ext uri="{FF2B5EF4-FFF2-40B4-BE49-F238E27FC236}">
                              <a16:creationId xmlns:a16="http://schemas.microsoft.com/office/drawing/2014/main" id="{377CF39C-1274-4CBE-ABD4-790F3C35A3D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83" y="1296"/>
                          <a:ext cx="336" cy="4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4351" name="AutoShape 47">
              <a:extLst>
                <a:ext uri="{FF2B5EF4-FFF2-40B4-BE49-F238E27FC236}">
                  <a16:creationId xmlns:a16="http://schemas.microsoft.com/office/drawing/2014/main" id="{D13F0153-6760-43F8-B21B-CA9452C6B0F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792" y="1296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54352" name="Group 48">
            <a:extLst>
              <a:ext uri="{FF2B5EF4-FFF2-40B4-BE49-F238E27FC236}">
                <a16:creationId xmlns:a16="http://schemas.microsoft.com/office/drawing/2014/main" id="{1A9B0DB9-AD76-4F5C-A579-A40883D06BC1}"/>
              </a:ext>
            </a:extLst>
          </p:cNvPr>
          <p:cNvGrpSpPr>
            <a:grpSpLocks/>
          </p:cNvGrpSpPr>
          <p:nvPr/>
        </p:nvGrpSpPr>
        <p:grpSpPr bwMode="auto">
          <a:xfrm>
            <a:off x="5257801" y="3276601"/>
            <a:ext cx="3706813" cy="3046413"/>
            <a:chOff x="3312" y="2064"/>
            <a:chExt cx="2335" cy="1919"/>
          </a:xfrm>
        </p:grpSpPr>
        <p:sp>
          <p:nvSpPr>
            <p:cNvPr id="354353" name="Text Box 49">
              <a:extLst>
                <a:ext uri="{FF2B5EF4-FFF2-40B4-BE49-F238E27FC236}">
                  <a16:creationId xmlns:a16="http://schemas.microsoft.com/office/drawing/2014/main" id="{47B70908-3984-4CEC-B0A9-9F60A15B44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2064"/>
              <a:ext cx="2335" cy="19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zh-CN" altLang="en-US" sz="3200" dirty="0">
                  <a:ea typeface="宋体" panose="02010600030101010101" pitchFamily="2" charset="-122"/>
                </a:rPr>
                <a:t>缺点：</a:t>
              </a:r>
              <a:endParaRPr lang="zh-CN" altLang="en-US" sz="3200" dirty="0">
                <a:solidFill>
                  <a:schemeClr val="tx1"/>
                </a:solidFill>
                <a:ea typeface="宋体" panose="02010600030101010101" pitchFamily="2" charset="-122"/>
              </a:endParaRPr>
            </a:p>
            <a:p>
              <a:pPr algn="l">
                <a:spcBef>
                  <a:spcPct val="0"/>
                </a:spcBef>
                <a:buFontTx/>
                <a:buChar char="•"/>
              </a:pPr>
              <a:r>
                <a:rPr lang="zh-CN" altLang="en-US" b="0" dirty="0">
                  <a:solidFill>
                    <a:schemeClr val="tx1"/>
                  </a:solidFill>
                  <a:ea typeface="宋体" panose="02010600030101010101" pitchFamily="2" charset="-122"/>
                </a:rPr>
                <a:t> </a:t>
              </a: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对强度要求高</a:t>
              </a:r>
            </a:p>
            <a:p>
              <a:pPr algn="l">
                <a:spcBef>
                  <a:spcPct val="0"/>
                </a:spcBef>
                <a:buFontTx/>
                <a:buChar char="•"/>
              </a:pPr>
              <a:r>
                <a:rPr lang="zh-CN" altLang="en-US" b="0" dirty="0">
                  <a:solidFill>
                    <a:schemeClr val="tx1"/>
                  </a:solidFill>
                  <a:ea typeface="宋体" panose="02010600030101010101" pitchFamily="2" charset="-122"/>
                </a:rPr>
                <a:t>              </a:t>
              </a:r>
              <a:r>
                <a:rPr lang="zh-CN" altLang="zh-CN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不</a:t>
              </a: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利于汽轮机安全。一般要求出口干度大于</a:t>
              </a:r>
              <a:r>
                <a:rPr lang="en-US" altLang="zh-CN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0.85~ 0.88</a:t>
              </a:r>
            </a:p>
          </p:txBody>
        </p:sp>
        <p:graphicFrame>
          <p:nvGraphicFramePr>
            <p:cNvPr id="354354" name="Object 50">
              <a:extLst>
                <a:ext uri="{FF2B5EF4-FFF2-40B4-BE49-F238E27FC236}">
                  <a16:creationId xmlns:a16="http://schemas.microsoft.com/office/drawing/2014/main" id="{DC093399-BB9A-4CFD-ACBC-DF78AC97361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0" y="2688"/>
            <a:ext cx="336" cy="4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5082" name="Equation" r:id="rId20" imgW="177480" imgH="215640" progId="Equation.DSMT4">
                    <p:embed/>
                  </p:oleObj>
                </mc:Choice>
                <mc:Fallback>
                  <p:oleObj name="Equation" r:id="rId20" imgW="177480" imgH="215640" progId="Equation.DSMT4">
                    <p:embed/>
                    <p:pic>
                      <p:nvPicPr>
                        <p:cNvPr id="354354" name="Object 50">
                          <a:extLst>
                            <a:ext uri="{FF2B5EF4-FFF2-40B4-BE49-F238E27FC236}">
                              <a16:creationId xmlns:a16="http://schemas.microsoft.com/office/drawing/2014/main" id="{DC093399-BB9A-4CFD-ACBC-DF78AC97361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0" y="2688"/>
                          <a:ext cx="336" cy="4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4355" name="AutoShape 51">
              <a:extLst>
                <a:ext uri="{FF2B5EF4-FFF2-40B4-BE49-F238E27FC236}">
                  <a16:creationId xmlns:a16="http://schemas.microsoft.com/office/drawing/2014/main" id="{75A22E87-20B8-48A6-A276-7E318C70C21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936" y="2736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2" name="Line 26">
            <a:extLst>
              <a:ext uri="{FF2B5EF4-FFF2-40B4-BE49-F238E27FC236}">
                <a16:creationId xmlns:a16="http://schemas.microsoft.com/office/drawing/2014/main" id="{6C6D4227-9DB0-4A28-809C-2C48BE4B7CFC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1726" y="4006874"/>
            <a:ext cx="3030538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Line 26">
            <a:extLst>
              <a:ext uri="{FF2B5EF4-FFF2-40B4-BE49-F238E27FC236}">
                <a16:creationId xmlns:a16="http://schemas.microsoft.com/office/drawing/2014/main" id="{5785E3A1-6876-48E9-8897-2938BEAB7EA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1725" y="3789040"/>
            <a:ext cx="2663825" cy="0"/>
          </a:xfrm>
          <a:prstGeom prst="line">
            <a:avLst/>
          </a:prstGeom>
          <a:noFill/>
          <a:ln w="25400">
            <a:solidFill>
              <a:srgbClr val="66FF66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4" name="Object 42">
            <a:extLst>
              <a:ext uri="{FF2B5EF4-FFF2-40B4-BE49-F238E27FC236}">
                <a16:creationId xmlns:a16="http://schemas.microsoft.com/office/drawing/2014/main" id="{6794B58E-A98A-4865-BE36-9922EB879D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8032" y="3811813"/>
          <a:ext cx="366712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83" name="Equation" r:id="rId22" imgW="164880" imgH="253800" progId="Equation.DSMT4">
                  <p:embed/>
                </p:oleObj>
              </mc:Choice>
              <mc:Fallback>
                <p:oleObj name="Equation" r:id="rId22" imgW="164880" imgH="253800" progId="Equation.DSMT4">
                  <p:embed/>
                  <p:pic>
                    <p:nvPicPr>
                      <p:cNvPr id="54" name="Object 42">
                        <a:extLst>
                          <a:ext uri="{FF2B5EF4-FFF2-40B4-BE49-F238E27FC236}">
                            <a16:creationId xmlns:a16="http://schemas.microsoft.com/office/drawing/2014/main" id="{6794B58E-A98A-4865-BE36-9922EB879D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8032" y="3811813"/>
                        <a:ext cx="366712" cy="565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6451314-6EB6-4211-887D-EA0CC1363F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43" y="3343275"/>
          <a:ext cx="44704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84" name="Equation" r:id="rId24" imgW="203040" imgH="253800" progId="Equation.DSMT4">
                  <p:embed/>
                </p:oleObj>
              </mc:Choice>
              <mc:Fallback>
                <p:oleObj name="Equation" r:id="rId24" imgW="203040" imgH="253800" progId="Equation.DSMT4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66451314-6EB6-4211-887D-EA0CC1363F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797243" y="3343275"/>
                        <a:ext cx="447040" cy="55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4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4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5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54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54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54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54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54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4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Text Box 2">
            <a:extLst>
              <a:ext uri="{FF2B5EF4-FFF2-40B4-BE49-F238E27FC236}">
                <a16:creationId xmlns:a16="http://schemas.microsoft.com/office/drawing/2014/main" id="{709EF3F0-A558-48EB-8FA6-7AEDFE2FB75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0" y="601980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02435" name="Text Box 3">
            <a:extLst>
              <a:ext uri="{FF2B5EF4-FFF2-40B4-BE49-F238E27FC236}">
                <a16:creationId xmlns:a16="http://schemas.microsoft.com/office/drawing/2014/main" id="{293E2BD2-B535-4F17-819A-0AC5B07B5C6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" y="2514600"/>
            <a:ext cx="3286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02436" name="Text Box 4">
            <a:extLst>
              <a:ext uri="{FF2B5EF4-FFF2-40B4-BE49-F238E27FC236}">
                <a16:creationId xmlns:a16="http://schemas.microsoft.com/office/drawing/2014/main" id="{62FECB6F-772E-4F84-8048-5E2FAB34E86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27450" y="36639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402437" name="Text Box 5">
            <a:extLst>
              <a:ext uri="{FF2B5EF4-FFF2-40B4-BE49-F238E27FC236}">
                <a16:creationId xmlns:a16="http://schemas.microsoft.com/office/drawing/2014/main" id="{630A811B-8E3D-41F0-BD8F-AF9EE4AB36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371600" y="35877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02438" name="Text Box 6">
            <a:extLst>
              <a:ext uri="{FF2B5EF4-FFF2-40B4-BE49-F238E27FC236}">
                <a16:creationId xmlns:a16="http://schemas.microsoft.com/office/drawing/2014/main" id="{5410B5D5-BC8B-4AF0-8B2F-DF6C879D2A0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90600" y="4267200"/>
            <a:ext cx="163513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02439" name="Text Box 7">
            <a:extLst>
              <a:ext uri="{FF2B5EF4-FFF2-40B4-BE49-F238E27FC236}">
                <a16:creationId xmlns:a16="http://schemas.microsoft.com/office/drawing/2014/main" id="{87391151-70A8-477C-86C1-97C939A5EAD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270000" y="49593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02440" name="Text Box 8">
            <a:extLst>
              <a:ext uri="{FF2B5EF4-FFF2-40B4-BE49-F238E27FC236}">
                <a16:creationId xmlns:a16="http://schemas.microsoft.com/office/drawing/2014/main" id="{D6EB38AC-2DE2-4C1C-BFCE-B46093E8500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862388" y="4986338"/>
            <a:ext cx="176212" cy="4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02441" name="Text Box 9">
            <a:extLst>
              <a:ext uri="{FF2B5EF4-FFF2-40B4-BE49-F238E27FC236}">
                <a16:creationId xmlns:a16="http://schemas.microsoft.com/office/drawing/2014/main" id="{F5A4FF24-5362-4E58-9556-82500C3926A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33800" y="2743200"/>
            <a:ext cx="1778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02442" name="Line 10">
            <a:extLst>
              <a:ext uri="{FF2B5EF4-FFF2-40B4-BE49-F238E27FC236}">
                <a16:creationId xmlns:a16="http://schemas.microsoft.com/office/drawing/2014/main" id="{D3107DB2-7A56-457F-903E-51E4DAD449D5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54088" y="2595563"/>
            <a:ext cx="0" cy="33893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3" name="Line 11">
            <a:extLst>
              <a:ext uri="{FF2B5EF4-FFF2-40B4-BE49-F238E27FC236}">
                <a16:creationId xmlns:a16="http://schemas.microsoft.com/office/drawing/2014/main" id="{5AC7EEF9-64A2-4013-8A33-15DC8EBE381D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54088" y="5984875"/>
            <a:ext cx="40386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4" name="Freeform 12">
            <a:extLst>
              <a:ext uri="{FF2B5EF4-FFF2-40B4-BE49-F238E27FC236}">
                <a16:creationId xmlns:a16="http://schemas.microsoft.com/office/drawing/2014/main" id="{E2EDE119-75FE-4CD2-9381-41C4222145F2}"/>
              </a:ext>
            </a:extLst>
          </p:cNvPr>
          <p:cNvSpPr>
            <a:spLocks noChangeAspect="1"/>
          </p:cNvSpPr>
          <p:nvPr/>
        </p:nvSpPr>
        <p:spPr bwMode="auto">
          <a:xfrm>
            <a:off x="957263" y="3019425"/>
            <a:ext cx="4071937" cy="2401888"/>
          </a:xfrm>
          <a:custGeom>
            <a:avLst/>
            <a:gdLst>
              <a:gd name="T0" fmla="*/ 0 w 5220"/>
              <a:gd name="T1" fmla="*/ 2678 h 2678"/>
              <a:gd name="T2" fmla="*/ 720 w 5220"/>
              <a:gd name="T3" fmla="*/ 1586 h 2678"/>
              <a:gd name="T4" fmla="*/ 1080 w 5220"/>
              <a:gd name="T5" fmla="*/ 806 h 2678"/>
              <a:gd name="T6" fmla="*/ 1260 w 5220"/>
              <a:gd name="T7" fmla="*/ 494 h 2678"/>
              <a:gd name="T8" fmla="*/ 1620 w 5220"/>
              <a:gd name="T9" fmla="*/ 182 h 2678"/>
              <a:gd name="T10" fmla="*/ 1980 w 5220"/>
              <a:gd name="T11" fmla="*/ 26 h 2678"/>
              <a:gd name="T12" fmla="*/ 2340 w 5220"/>
              <a:gd name="T13" fmla="*/ 26 h 2678"/>
              <a:gd name="T14" fmla="*/ 2700 w 5220"/>
              <a:gd name="T15" fmla="*/ 182 h 2678"/>
              <a:gd name="T16" fmla="*/ 3240 w 5220"/>
              <a:gd name="T17" fmla="*/ 650 h 2678"/>
              <a:gd name="T18" fmla="*/ 3780 w 5220"/>
              <a:gd name="T19" fmla="*/ 1430 h 2678"/>
              <a:gd name="T20" fmla="*/ 4320 w 5220"/>
              <a:gd name="T21" fmla="*/ 2054 h 2678"/>
              <a:gd name="T22" fmla="*/ 4860 w 5220"/>
              <a:gd name="T23" fmla="*/ 2522 h 2678"/>
              <a:gd name="T24" fmla="*/ 5220 w 5220"/>
              <a:gd name="T25" fmla="*/ 2678 h 2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20" h="2678">
                <a:moveTo>
                  <a:pt x="0" y="2678"/>
                </a:moveTo>
                <a:cubicBezTo>
                  <a:pt x="270" y="2288"/>
                  <a:pt x="540" y="1898"/>
                  <a:pt x="720" y="1586"/>
                </a:cubicBezTo>
                <a:cubicBezTo>
                  <a:pt x="900" y="1274"/>
                  <a:pt x="990" y="988"/>
                  <a:pt x="1080" y="806"/>
                </a:cubicBezTo>
                <a:cubicBezTo>
                  <a:pt x="1170" y="624"/>
                  <a:pt x="1170" y="598"/>
                  <a:pt x="1260" y="494"/>
                </a:cubicBezTo>
                <a:cubicBezTo>
                  <a:pt x="1350" y="390"/>
                  <a:pt x="1500" y="260"/>
                  <a:pt x="1620" y="182"/>
                </a:cubicBezTo>
                <a:cubicBezTo>
                  <a:pt x="1740" y="104"/>
                  <a:pt x="1860" y="52"/>
                  <a:pt x="1980" y="26"/>
                </a:cubicBezTo>
                <a:cubicBezTo>
                  <a:pt x="2100" y="0"/>
                  <a:pt x="2220" y="0"/>
                  <a:pt x="2340" y="26"/>
                </a:cubicBezTo>
                <a:cubicBezTo>
                  <a:pt x="2460" y="52"/>
                  <a:pt x="2550" y="78"/>
                  <a:pt x="2700" y="182"/>
                </a:cubicBezTo>
                <a:cubicBezTo>
                  <a:pt x="2850" y="286"/>
                  <a:pt x="3060" y="442"/>
                  <a:pt x="3240" y="650"/>
                </a:cubicBezTo>
                <a:cubicBezTo>
                  <a:pt x="3420" y="858"/>
                  <a:pt x="3600" y="1196"/>
                  <a:pt x="3780" y="1430"/>
                </a:cubicBezTo>
                <a:cubicBezTo>
                  <a:pt x="3960" y="1664"/>
                  <a:pt x="4140" y="1872"/>
                  <a:pt x="4320" y="2054"/>
                </a:cubicBezTo>
                <a:cubicBezTo>
                  <a:pt x="4500" y="2236"/>
                  <a:pt x="4710" y="2418"/>
                  <a:pt x="4860" y="2522"/>
                </a:cubicBezTo>
                <a:cubicBezTo>
                  <a:pt x="5010" y="2626"/>
                  <a:pt x="5115" y="2652"/>
                  <a:pt x="5220" y="2678"/>
                </a:cubicBezTo>
              </a:path>
            </a:pathLst>
          </a:custGeom>
          <a:noFill/>
          <a:ln w="254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5" name="Line 13">
            <a:extLst>
              <a:ext uri="{FF2B5EF4-FFF2-40B4-BE49-F238E27FC236}">
                <a16:creationId xmlns:a16="http://schemas.microsoft.com/office/drawing/2014/main" id="{AA86AF6E-B616-4E7F-9B1D-9EF1D38AEB1F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201738" y="4997450"/>
            <a:ext cx="28321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6" name="Line 14">
            <a:extLst>
              <a:ext uri="{FF2B5EF4-FFF2-40B4-BE49-F238E27FC236}">
                <a16:creationId xmlns:a16="http://schemas.microsoft.com/office/drawing/2014/main" id="{76B3D8D9-8E3E-42BB-B506-A924C3DAD613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038600" y="3101975"/>
            <a:ext cx="0" cy="189865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7" name="Line 15">
            <a:extLst>
              <a:ext uri="{FF2B5EF4-FFF2-40B4-BE49-F238E27FC236}">
                <a16:creationId xmlns:a16="http://schemas.microsoft.com/office/drawing/2014/main" id="{A97D43AF-1815-431F-AD5F-37D3FCA0BA87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771650" y="3859213"/>
            <a:ext cx="1887538" cy="47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8" name="Line 16">
            <a:extLst>
              <a:ext uri="{FF2B5EF4-FFF2-40B4-BE49-F238E27FC236}">
                <a16:creationId xmlns:a16="http://schemas.microsoft.com/office/drawing/2014/main" id="{311A0687-F228-4D5D-A685-F1C8A996CF6D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16025" y="4811713"/>
            <a:ext cx="0" cy="179387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49" name="Line 17">
            <a:extLst>
              <a:ext uri="{FF2B5EF4-FFF2-40B4-BE49-F238E27FC236}">
                <a16:creationId xmlns:a16="http://schemas.microsoft.com/office/drawing/2014/main" id="{7329786E-808C-404B-B1B5-1C2BE51D3BF8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01738" y="3843338"/>
            <a:ext cx="554037" cy="9794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50" name="Line 18">
            <a:extLst>
              <a:ext uri="{FF2B5EF4-FFF2-40B4-BE49-F238E27FC236}">
                <a16:creationId xmlns:a16="http://schemas.microsoft.com/office/drawing/2014/main" id="{D88A16A6-8EE8-446A-BB8D-44CE5894868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3632200" y="3114675"/>
            <a:ext cx="400050" cy="752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51" name="Line 19">
            <a:extLst>
              <a:ext uri="{FF2B5EF4-FFF2-40B4-BE49-F238E27FC236}">
                <a16:creationId xmlns:a16="http://schemas.microsoft.com/office/drawing/2014/main" id="{0F54D248-871E-4BB2-95BF-4F0C0985253C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4044950" y="4989513"/>
            <a:ext cx="261938" cy="1587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52" name="Line 20">
            <a:extLst>
              <a:ext uri="{FF2B5EF4-FFF2-40B4-BE49-F238E27FC236}">
                <a16:creationId xmlns:a16="http://schemas.microsoft.com/office/drawing/2014/main" id="{E1043393-DF70-45A9-A21B-7C273E6A7BB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298950" y="2670175"/>
            <a:ext cx="0" cy="2328863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2453" name="Line 21">
            <a:extLst>
              <a:ext uri="{FF2B5EF4-FFF2-40B4-BE49-F238E27FC236}">
                <a16:creationId xmlns:a16="http://schemas.microsoft.com/office/drawing/2014/main" id="{82F7DDFD-A6A0-47D5-B9DF-78A66A4BAA0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038600" y="2663825"/>
            <a:ext cx="273050" cy="460375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02454" name="Object 22">
            <a:extLst>
              <a:ext uri="{FF2B5EF4-FFF2-40B4-BE49-F238E27FC236}">
                <a16:creationId xmlns:a16="http://schemas.microsoft.com/office/drawing/2014/main" id="{C90F6CB7-4F8C-4444-A714-9EB5517E4E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8013" y="2286000"/>
          <a:ext cx="306387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098" name="Equation" r:id="rId4" imgW="114120" imgH="164880" progId="Equation.DSMT4">
                  <p:embed/>
                </p:oleObj>
              </mc:Choice>
              <mc:Fallback>
                <p:oleObj name="Equation" r:id="rId4" imgW="114120" imgH="164880" progId="Equation.DSMT4">
                  <p:embed/>
                  <p:pic>
                    <p:nvPicPr>
                      <p:cNvPr id="402454" name="Object 22">
                        <a:extLst>
                          <a:ext uri="{FF2B5EF4-FFF2-40B4-BE49-F238E27FC236}">
                            <a16:creationId xmlns:a16="http://schemas.microsoft.com/office/drawing/2014/main" id="{C90F6CB7-4F8C-4444-A714-9EB5517E4EB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8013" y="2286000"/>
                        <a:ext cx="306387" cy="44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2455" name="Object 23">
            <a:extLst>
              <a:ext uri="{FF2B5EF4-FFF2-40B4-BE49-F238E27FC236}">
                <a16:creationId xmlns:a16="http://schemas.microsoft.com/office/drawing/2014/main" id="{80532C6F-0106-4C2F-8B42-5F93EDB1D1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91000" y="5005388"/>
          <a:ext cx="414338" cy="44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099" name="Equation" r:id="rId6" imgW="152280" imgH="164880" progId="Equation.DSMT4">
                  <p:embed/>
                </p:oleObj>
              </mc:Choice>
              <mc:Fallback>
                <p:oleObj name="Equation" r:id="rId6" imgW="152280" imgH="164880" progId="Equation.DSMT4">
                  <p:embed/>
                  <p:pic>
                    <p:nvPicPr>
                      <p:cNvPr id="402455" name="Object 23">
                        <a:extLst>
                          <a:ext uri="{FF2B5EF4-FFF2-40B4-BE49-F238E27FC236}">
                            <a16:creationId xmlns:a16="http://schemas.microsoft.com/office/drawing/2014/main" id="{80532C6F-0106-4C2F-8B42-5F93EDB1D1C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000" y="5005388"/>
                        <a:ext cx="414338" cy="446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2456" name="Rectangle 24">
            <a:extLst>
              <a:ext uri="{FF2B5EF4-FFF2-40B4-BE49-F238E27FC236}">
                <a16:creationId xmlns:a16="http://schemas.microsoft.com/office/drawing/2014/main" id="{DF49D4F7-3E74-4DB0-88EA-7E355B4973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01000" cy="701675"/>
          </a:xfrm>
        </p:spPr>
        <p:txBody>
          <a:bodyPr/>
          <a:lstStyle/>
          <a:p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蒸汽初温对</a:t>
            </a:r>
            <a:r>
              <a:rPr lang="zh-CN" altLang="en-US" sz="4000" b="1">
                <a:ea typeface="楷体_GB2312" pitchFamily="49" charset="-122"/>
              </a:rPr>
              <a:t>郎肯循环</a:t>
            </a:r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热效率的影响</a:t>
            </a:r>
          </a:p>
        </p:txBody>
      </p:sp>
      <p:grpSp>
        <p:nvGrpSpPr>
          <p:cNvPr id="402457" name="Group 25">
            <a:extLst>
              <a:ext uri="{FF2B5EF4-FFF2-40B4-BE49-F238E27FC236}">
                <a16:creationId xmlns:a16="http://schemas.microsoft.com/office/drawing/2014/main" id="{3B9C3332-C0EA-4BCD-819F-2B855A78F1CE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914400"/>
            <a:ext cx="3810000" cy="2346325"/>
            <a:chOff x="3264" y="576"/>
            <a:chExt cx="2400" cy="1478"/>
          </a:xfrm>
        </p:grpSpPr>
        <p:sp>
          <p:nvSpPr>
            <p:cNvPr id="402458" name="Rectangle 26">
              <a:extLst>
                <a:ext uri="{FF2B5EF4-FFF2-40B4-BE49-F238E27FC236}">
                  <a16:creationId xmlns:a16="http://schemas.microsoft.com/office/drawing/2014/main" id="{F124BEE3-0BD0-4FAC-8173-06B6A16A64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576"/>
              <a:ext cx="2400" cy="14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优点：</a:t>
              </a:r>
            </a:p>
            <a:p>
              <a:pPr algn="l">
                <a:spcBef>
                  <a:spcPct val="50000"/>
                </a:spcBef>
                <a:buFontTx/>
                <a:buChar char="•"/>
              </a:pPr>
              <a:r>
                <a:rPr lang="zh-CN" altLang="en-US" b="0">
                  <a:solidFill>
                    <a:schemeClr val="tx1"/>
                  </a:solidFill>
                  <a:ea typeface="宋体" panose="02010600030101010101" pitchFamily="2" charset="-122"/>
                </a:rPr>
                <a:t>        </a:t>
              </a:r>
            </a:p>
            <a:p>
              <a:pPr algn="l">
                <a:spcBef>
                  <a:spcPct val="50000"/>
                </a:spcBef>
                <a:buFontTx/>
                <a:buChar char="•"/>
              </a:pPr>
              <a:r>
                <a:rPr lang="zh-CN" altLang="en-US" b="0">
                  <a:solidFill>
                    <a:schemeClr val="tx1"/>
                  </a:solidFill>
                  <a:ea typeface="宋体" panose="02010600030101010101" pitchFamily="2" charset="-122"/>
                </a:rPr>
                <a:t>           ，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有利于汽机安全。</a:t>
              </a:r>
            </a:p>
          </p:txBody>
        </p:sp>
        <p:graphicFrame>
          <p:nvGraphicFramePr>
            <p:cNvPr id="402459" name="Object 27">
              <a:extLst>
                <a:ext uri="{FF2B5EF4-FFF2-40B4-BE49-F238E27FC236}">
                  <a16:creationId xmlns:a16="http://schemas.microsoft.com/office/drawing/2014/main" id="{F096C35D-1A0E-41DA-971A-E23DE04505D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61" y="885"/>
            <a:ext cx="311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6100" name="Equation" r:id="rId8" imgW="164880" imgH="241200" progId="Equation.DSMT4">
                    <p:embed/>
                  </p:oleObj>
                </mc:Choice>
                <mc:Fallback>
                  <p:oleObj name="Equation" r:id="rId8" imgW="164880" imgH="241200" progId="Equation.DSMT4">
                    <p:embed/>
                    <p:pic>
                      <p:nvPicPr>
                        <p:cNvPr id="402459" name="Object 27">
                          <a:extLst>
                            <a:ext uri="{FF2B5EF4-FFF2-40B4-BE49-F238E27FC236}">
                              <a16:creationId xmlns:a16="http://schemas.microsoft.com/office/drawing/2014/main" id="{F096C35D-1A0E-41DA-971A-E23DE04505D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61" y="885"/>
                          <a:ext cx="311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2460" name="AutoShape 28">
              <a:extLst>
                <a:ext uri="{FF2B5EF4-FFF2-40B4-BE49-F238E27FC236}">
                  <a16:creationId xmlns:a16="http://schemas.microsoft.com/office/drawing/2014/main" id="{AC8D3C07-D9F4-4900-8941-9B1F2DA055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402461" name="Object 29">
              <a:extLst>
                <a:ext uri="{FF2B5EF4-FFF2-40B4-BE49-F238E27FC236}">
                  <a16:creationId xmlns:a16="http://schemas.microsoft.com/office/drawing/2014/main" id="{4F852509-E53B-465E-8A50-62D139BFDFA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7" y="864"/>
            <a:ext cx="286" cy="4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6101" name="Equation" r:id="rId10" imgW="152280" imgH="228600" progId="Equation.DSMT4">
                    <p:embed/>
                  </p:oleObj>
                </mc:Choice>
                <mc:Fallback>
                  <p:oleObj name="Equation" r:id="rId10" imgW="152280" imgH="228600" progId="Equation.DSMT4">
                    <p:embed/>
                    <p:pic>
                      <p:nvPicPr>
                        <p:cNvPr id="402461" name="Object 29">
                          <a:extLst>
                            <a:ext uri="{FF2B5EF4-FFF2-40B4-BE49-F238E27FC236}">
                              <a16:creationId xmlns:a16="http://schemas.microsoft.com/office/drawing/2014/main" id="{4F852509-E53B-465E-8A50-62D139BFDFA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7" y="864"/>
                          <a:ext cx="286" cy="4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2462" name="AutoShape 30">
              <a:extLst>
                <a:ext uri="{FF2B5EF4-FFF2-40B4-BE49-F238E27FC236}">
                  <a16:creationId xmlns:a16="http://schemas.microsoft.com/office/drawing/2014/main" id="{C02E8829-F639-4663-8A61-B0179BC56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402463" name="Object 31">
              <a:extLst>
                <a:ext uri="{FF2B5EF4-FFF2-40B4-BE49-F238E27FC236}">
                  <a16:creationId xmlns:a16="http://schemas.microsoft.com/office/drawing/2014/main" id="{7B060C3E-5D7A-4623-8276-D172122FA4A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3" y="1296"/>
            <a:ext cx="336" cy="4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6102" name="Equation" r:id="rId12" imgW="177480" imgH="215640" progId="Equation.DSMT4">
                    <p:embed/>
                  </p:oleObj>
                </mc:Choice>
                <mc:Fallback>
                  <p:oleObj name="Equation" r:id="rId12" imgW="177480" imgH="215640" progId="Equation.DSMT4">
                    <p:embed/>
                    <p:pic>
                      <p:nvPicPr>
                        <p:cNvPr id="402463" name="Object 31">
                          <a:extLst>
                            <a:ext uri="{FF2B5EF4-FFF2-40B4-BE49-F238E27FC236}">
                              <a16:creationId xmlns:a16="http://schemas.microsoft.com/office/drawing/2014/main" id="{7B060C3E-5D7A-4623-8276-D172122FA4A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83" y="1296"/>
                          <a:ext cx="336" cy="4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2464" name="AutoShape 32">
              <a:extLst>
                <a:ext uri="{FF2B5EF4-FFF2-40B4-BE49-F238E27FC236}">
                  <a16:creationId xmlns:a16="http://schemas.microsoft.com/office/drawing/2014/main" id="{3111406A-C058-41C7-9A7C-9466470F7D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1296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2465" name="Group 33">
            <a:extLst>
              <a:ext uri="{FF2B5EF4-FFF2-40B4-BE49-F238E27FC236}">
                <a16:creationId xmlns:a16="http://schemas.microsoft.com/office/drawing/2014/main" id="{E6A86B39-6502-4267-9357-667E5B53DA97}"/>
              </a:ext>
            </a:extLst>
          </p:cNvPr>
          <p:cNvGrpSpPr>
            <a:grpSpLocks/>
          </p:cNvGrpSpPr>
          <p:nvPr/>
        </p:nvGrpSpPr>
        <p:grpSpPr bwMode="auto">
          <a:xfrm>
            <a:off x="5257801" y="3200401"/>
            <a:ext cx="3706813" cy="3046413"/>
            <a:chOff x="3312" y="2016"/>
            <a:chExt cx="2335" cy="1919"/>
          </a:xfrm>
        </p:grpSpPr>
        <p:sp>
          <p:nvSpPr>
            <p:cNvPr id="402466" name="Text Box 34">
              <a:extLst>
                <a:ext uri="{FF2B5EF4-FFF2-40B4-BE49-F238E27FC236}">
                  <a16:creationId xmlns:a16="http://schemas.microsoft.com/office/drawing/2014/main" id="{01426DDE-1B9D-47BD-BFB6-54E4066961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2016"/>
              <a:ext cx="2335" cy="19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zh-CN" altLang="en-US" sz="3200" dirty="0">
                  <a:ea typeface="宋体" panose="02010600030101010101" pitchFamily="2" charset="-122"/>
                </a:rPr>
                <a:t>缺点：</a:t>
              </a:r>
              <a:endParaRPr lang="zh-CN" altLang="en-US" sz="3200" dirty="0">
                <a:solidFill>
                  <a:schemeClr val="tx1"/>
                </a:solidFill>
                <a:ea typeface="宋体" panose="02010600030101010101" pitchFamily="2" charset="-122"/>
              </a:endParaRPr>
            </a:p>
            <a:p>
              <a:pPr algn="l">
                <a:spcBef>
                  <a:spcPct val="0"/>
                </a:spcBef>
                <a:buFontTx/>
                <a:buChar char="•"/>
              </a:pPr>
              <a:r>
                <a:rPr lang="zh-CN" altLang="en-US" b="0" dirty="0">
                  <a:solidFill>
                    <a:schemeClr val="tx1"/>
                  </a:solidFill>
                  <a:ea typeface="宋体" panose="02010600030101010101" pitchFamily="2" charset="-122"/>
                </a:rPr>
                <a:t> </a:t>
              </a: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对耐热及强度要求高，目前初温一般在</a:t>
              </a:r>
              <a:r>
                <a:rPr lang="en-US" altLang="zh-CN" sz="3200" dirty="0">
                  <a:solidFill>
                    <a:srgbClr val="66FF66"/>
                  </a:solidFill>
                  <a:ea typeface="宋体" panose="02010600030101010101" pitchFamily="2" charset="-122"/>
                </a:rPr>
                <a:t>550</a:t>
              </a:r>
              <a:r>
                <a:rPr lang="en-US" altLang="zh-CN" sz="3200" dirty="0">
                  <a:solidFill>
                    <a:srgbClr val="66FF66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℃</a:t>
              </a: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左右</a:t>
              </a:r>
            </a:p>
            <a:p>
              <a:pPr algn="l">
                <a:spcBef>
                  <a:spcPct val="0"/>
                </a:spcBef>
                <a:buFontTx/>
                <a:buChar char="•"/>
              </a:pP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          汽机出口尺寸大</a:t>
              </a:r>
            </a:p>
          </p:txBody>
        </p:sp>
        <p:graphicFrame>
          <p:nvGraphicFramePr>
            <p:cNvPr id="402467" name="Object 35">
              <a:extLst>
                <a:ext uri="{FF2B5EF4-FFF2-40B4-BE49-F238E27FC236}">
                  <a16:creationId xmlns:a16="http://schemas.microsoft.com/office/drawing/2014/main" id="{F5CFCF2B-E14D-4899-9E92-1EBDAB4E0C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79" y="3168"/>
            <a:ext cx="336" cy="4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6103" name="Equation" r:id="rId14" imgW="177480" imgH="215640" progId="Equation.DSMT4">
                    <p:embed/>
                  </p:oleObj>
                </mc:Choice>
                <mc:Fallback>
                  <p:oleObj name="Equation" r:id="rId14" imgW="177480" imgH="215640" progId="Equation.DSMT4">
                    <p:embed/>
                    <p:pic>
                      <p:nvPicPr>
                        <p:cNvPr id="402467" name="Object 35">
                          <a:extLst>
                            <a:ext uri="{FF2B5EF4-FFF2-40B4-BE49-F238E27FC236}">
                              <a16:creationId xmlns:a16="http://schemas.microsoft.com/office/drawing/2014/main" id="{F5CFCF2B-E14D-4899-9E92-1EBDAB4E0CC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79" y="3168"/>
                          <a:ext cx="336" cy="4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2468" name="AutoShape 36">
              <a:extLst>
                <a:ext uri="{FF2B5EF4-FFF2-40B4-BE49-F238E27FC236}">
                  <a16:creationId xmlns:a16="http://schemas.microsoft.com/office/drawing/2014/main" id="{5116F326-656D-4407-B1EA-8EF99212A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3264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2469" name="Group 37">
            <a:extLst>
              <a:ext uri="{FF2B5EF4-FFF2-40B4-BE49-F238E27FC236}">
                <a16:creationId xmlns:a16="http://schemas.microsoft.com/office/drawing/2014/main" id="{AE71613E-B1B6-4438-9F9C-0C3D5D27A38F}"/>
              </a:ext>
            </a:extLst>
          </p:cNvPr>
          <p:cNvGrpSpPr>
            <a:grpSpLocks/>
          </p:cNvGrpSpPr>
          <p:nvPr/>
        </p:nvGrpSpPr>
        <p:grpSpPr bwMode="auto">
          <a:xfrm>
            <a:off x="766763" y="1066800"/>
            <a:ext cx="3190875" cy="685800"/>
            <a:chOff x="483" y="672"/>
            <a:chExt cx="2010" cy="432"/>
          </a:xfrm>
        </p:grpSpPr>
        <p:sp>
          <p:nvSpPr>
            <p:cNvPr id="402470" name="Text Box 38">
              <a:extLst>
                <a:ext uri="{FF2B5EF4-FFF2-40B4-BE49-F238E27FC236}">
                  <a16:creationId xmlns:a16="http://schemas.microsoft.com/office/drawing/2014/main" id="{80298190-843C-4D5F-9259-DEE7D5269FA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3" y="672"/>
              <a:ext cx="1869" cy="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>
                <a:spcBef>
                  <a:spcPct val="0"/>
                </a:spcBef>
              </a:pP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 </a:t>
              </a:r>
              <a:r>
                <a:rPr lang="en-US" altLang="zh-CN" sz="3600">
                  <a:solidFill>
                    <a:schemeClr val="tx1"/>
                  </a:solidFill>
                  <a:ea typeface="宋体" panose="02010600030101010101" pitchFamily="2" charset="-122"/>
                </a:rPr>
                <a:t>, 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2</a:t>
              </a:r>
              <a:r>
                <a:rPr lang="zh-CN" altLang="en-US" sz="3600">
                  <a:solidFill>
                    <a:schemeClr val="tx1"/>
                  </a:solidFill>
                  <a:ea typeface="宋体" panose="02010600030101010101" pitchFamily="2" charset="-122"/>
                </a:rPr>
                <a:t>不变</a:t>
              </a:r>
              <a:r>
                <a:rPr lang="zh-CN" altLang="en-US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，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02471" name="AutoShape 39">
              <a:extLst>
                <a:ext uri="{FF2B5EF4-FFF2-40B4-BE49-F238E27FC236}">
                  <a16:creationId xmlns:a16="http://schemas.microsoft.com/office/drawing/2014/main" id="{F10E995B-C560-470F-B4F6-78978CAAA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720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2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2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02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2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0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2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02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2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2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2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2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62" name="Rectangle 2">
            <a:extLst>
              <a:ext uri="{FF2B5EF4-FFF2-40B4-BE49-F238E27FC236}">
                <a16:creationId xmlns:a16="http://schemas.microsoft.com/office/drawing/2014/main" id="{1F27588E-B83B-41A6-932A-BBEA95CC15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8458200" cy="701675"/>
          </a:xfrm>
          <a:noFill/>
          <a:ln/>
        </p:spPr>
        <p:txBody>
          <a:bodyPr/>
          <a:lstStyle/>
          <a:p>
            <a:r>
              <a:rPr lang="en-US" altLang="zh-CN" sz="4000" b="1">
                <a:ea typeface="楷体_GB2312" pitchFamily="49" charset="-122"/>
              </a:rPr>
              <a:t>§6-4 </a:t>
            </a:r>
            <a:r>
              <a:rPr lang="zh-CN" altLang="en-US" sz="4000" b="1">
                <a:ea typeface="楷体_GB2312" pitchFamily="49" charset="-122"/>
              </a:rPr>
              <a:t>水和水蒸气状态参数及其图表</a:t>
            </a:r>
          </a:p>
        </p:txBody>
      </p:sp>
      <p:sp>
        <p:nvSpPr>
          <p:cNvPr id="322564" name="Text Box 4">
            <a:extLst>
              <a:ext uri="{FF2B5EF4-FFF2-40B4-BE49-F238E27FC236}">
                <a16:creationId xmlns:a16="http://schemas.microsoft.com/office/drawing/2014/main" id="{F1A4835B-8573-437D-879E-06E873BE9A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066800"/>
            <a:ext cx="8229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状态公理：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简单可压缩系统，两个独立变量</a:t>
            </a:r>
          </a:p>
        </p:txBody>
      </p:sp>
      <p:sp>
        <p:nvSpPr>
          <p:cNvPr id="322565" name="Text Box 5">
            <a:extLst>
              <a:ext uri="{FF2B5EF4-FFF2-40B4-BE49-F238E27FC236}">
                <a16:creationId xmlns:a16="http://schemas.microsoft.com/office/drawing/2014/main" id="{ABE5526F-3DCD-4057-B68C-FEB972CE7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5000"/>
            <a:ext cx="7772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未饱和水及过热蒸汽，一般已知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 i="1">
                <a:solidFill>
                  <a:srgbClr val="66FF66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即可</a:t>
            </a:r>
          </a:p>
        </p:txBody>
      </p:sp>
      <p:sp>
        <p:nvSpPr>
          <p:cNvPr id="322567" name="Text Box 7">
            <a:extLst>
              <a:ext uri="{FF2B5EF4-FFF2-40B4-BE49-F238E27FC236}">
                <a16:creationId xmlns:a16="http://schemas.microsoft.com/office/drawing/2014/main" id="{BCE38BFC-2890-41A5-82D0-F638B95CC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514600"/>
            <a:ext cx="7467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饱和水和干饱和蒸汽，只需确定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22569" name="Text Box 9">
            <a:extLst>
              <a:ext uri="{FF2B5EF4-FFF2-40B4-BE49-F238E27FC236}">
                <a16:creationId xmlns:a16="http://schemas.microsoft.com/office/drawing/2014/main" id="{120D63BB-CB98-4783-9D0B-DFB1200F8F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124200"/>
            <a:ext cx="7239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湿饱和蒸汽， 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和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不独立，汽液两相</a:t>
            </a:r>
          </a:p>
        </p:txBody>
      </p:sp>
      <p:sp>
        <p:nvSpPr>
          <p:cNvPr id="322570" name="Text Box 10">
            <a:extLst>
              <a:ext uri="{FF2B5EF4-FFF2-40B4-BE49-F238E27FC236}">
                <a16:creationId xmlns:a16="http://schemas.microsoft.com/office/drawing/2014/main" id="{E8D465E5-C063-45AC-BBE9-AE625FF108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297363"/>
            <a:ext cx="6629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1875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年，吉布斯提出了</a:t>
            </a:r>
            <a:r>
              <a:rPr lang="zh-CN" altLang="en-US" sz="3200">
                <a:solidFill>
                  <a:srgbClr val="66FF66"/>
                </a:solidFill>
                <a:ea typeface="宋体" panose="02010600030101010101" pitchFamily="2" charset="-122"/>
              </a:rPr>
              <a:t>吉布斯相律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2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2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322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322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3" dur="500"/>
                                        <p:tgtEl>
                                          <p:spTgt spid="32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22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564" grpId="0" autoUpdateAnimBg="0"/>
      <p:bldP spid="322565" grpId="0" autoUpdateAnimBg="0"/>
      <p:bldP spid="322567" grpId="0" autoUpdateAnimBg="0"/>
      <p:bldP spid="322569" grpId="0" autoUpdateAnimBg="0"/>
      <p:bldP spid="322570" grpId="0" autoUpdateAnimBg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Text Box 2">
            <a:extLst>
              <a:ext uri="{FF2B5EF4-FFF2-40B4-BE49-F238E27FC236}">
                <a16:creationId xmlns:a16="http://schemas.microsoft.com/office/drawing/2014/main" id="{67A145E3-4EDF-416B-858A-52DD500B208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0" y="601980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55331" name="Text Box 3">
            <a:extLst>
              <a:ext uri="{FF2B5EF4-FFF2-40B4-BE49-F238E27FC236}">
                <a16:creationId xmlns:a16="http://schemas.microsoft.com/office/drawing/2014/main" id="{DC03E499-76AD-4C39-BE91-006479E1946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7200" y="2514600"/>
            <a:ext cx="3286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55332" name="Text Box 4">
            <a:extLst>
              <a:ext uri="{FF2B5EF4-FFF2-40B4-BE49-F238E27FC236}">
                <a16:creationId xmlns:a16="http://schemas.microsoft.com/office/drawing/2014/main" id="{4ED3B8FC-22E5-4733-AE99-2DA68F7FAD6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27450" y="36639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355333" name="Text Box 5">
            <a:extLst>
              <a:ext uri="{FF2B5EF4-FFF2-40B4-BE49-F238E27FC236}">
                <a16:creationId xmlns:a16="http://schemas.microsoft.com/office/drawing/2014/main" id="{25A457E3-D22C-4389-A569-B31648E0AA5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371600" y="35877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355334" name="Text Box 6">
            <a:extLst>
              <a:ext uri="{FF2B5EF4-FFF2-40B4-BE49-F238E27FC236}">
                <a16:creationId xmlns:a16="http://schemas.microsoft.com/office/drawing/2014/main" id="{7A897BBD-AFEE-41A8-BF80-4BA6406D16F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90600" y="4267200"/>
            <a:ext cx="163513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355335" name="Text Box 7">
            <a:extLst>
              <a:ext uri="{FF2B5EF4-FFF2-40B4-BE49-F238E27FC236}">
                <a16:creationId xmlns:a16="http://schemas.microsoft.com/office/drawing/2014/main" id="{29DC465F-600C-4FEE-A85A-F61E2E381E0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270000" y="4959350"/>
            <a:ext cx="176213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355336" name="Text Box 8">
            <a:extLst>
              <a:ext uri="{FF2B5EF4-FFF2-40B4-BE49-F238E27FC236}">
                <a16:creationId xmlns:a16="http://schemas.microsoft.com/office/drawing/2014/main" id="{661A4AB9-C361-4A0E-992A-2CA2B1F8E74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167188" y="4572000"/>
            <a:ext cx="176212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355337" name="Text Box 9">
            <a:extLst>
              <a:ext uri="{FF2B5EF4-FFF2-40B4-BE49-F238E27FC236}">
                <a16:creationId xmlns:a16="http://schemas.microsoft.com/office/drawing/2014/main" id="{593F5336-44D2-45D0-8A21-F2D4D952B2D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33800" y="2743200"/>
            <a:ext cx="1778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just">
              <a:spcBef>
                <a:spcPct val="0"/>
              </a:spcBef>
            </a:pPr>
            <a:r>
              <a:rPr lang="en-US" altLang="zh-CN" sz="3200" b="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355338" name="Line 10">
            <a:extLst>
              <a:ext uri="{FF2B5EF4-FFF2-40B4-BE49-F238E27FC236}">
                <a16:creationId xmlns:a16="http://schemas.microsoft.com/office/drawing/2014/main" id="{45E31ED6-740A-43E6-89D2-A54102E4BD5B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54088" y="2595563"/>
            <a:ext cx="0" cy="33893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39" name="Line 11">
            <a:extLst>
              <a:ext uri="{FF2B5EF4-FFF2-40B4-BE49-F238E27FC236}">
                <a16:creationId xmlns:a16="http://schemas.microsoft.com/office/drawing/2014/main" id="{7C9B32E0-1F85-4B14-9D1B-BD74627861FF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54088" y="5984875"/>
            <a:ext cx="40386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0" name="Freeform 12">
            <a:extLst>
              <a:ext uri="{FF2B5EF4-FFF2-40B4-BE49-F238E27FC236}">
                <a16:creationId xmlns:a16="http://schemas.microsoft.com/office/drawing/2014/main" id="{87D89F3C-093C-4A83-8A9F-8770A80B19C9}"/>
              </a:ext>
            </a:extLst>
          </p:cNvPr>
          <p:cNvSpPr>
            <a:spLocks noChangeAspect="1"/>
          </p:cNvSpPr>
          <p:nvPr/>
        </p:nvSpPr>
        <p:spPr bwMode="auto">
          <a:xfrm>
            <a:off x="957263" y="3019425"/>
            <a:ext cx="4071937" cy="2401888"/>
          </a:xfrm>
          <a:custGeom>
            <a:avLst/>
            <a:gdLst>
              <a:gd name="T0" fmla="*/ 0 w 5220"/>
              <a:gd name="T1" fmla="*/ 2678 h 2678"/>
              <a:gd name="T2" fmla="*/ 720 w 5220"/>
              <a:gd name="T3" fmla="*/ 1586 h 2678"/>
              <a:gd name="T4" fmla="*/ 1080 w 5220"/>
              <a:gd name="T5" fmla="*/ 806 h 2678"/>
              <a:gd name="T6" fmla="*/ 1260 w 5220"/>
              <a:gd name="T7" fmla="*/ 494 h 2678"/>
              <a:gd name="T8" fmla="*/ 1620 w 5220"/>
              <a:gd name="T9" fmla="*/ 182 h 2678"/>
              <a:gd name="T10" fmla="*/ 1980 w 5220"/>
              <a:gd name="T11" fmla="*/ 26 h 2678"/>
              <a:gd name="T12" fmla="*/ 2340 w 5220"/>
              <a:gd name="T13" fmla="*/ 26 h 2678"/>
              <a:gd name="T14" fmla="*/ 2700 w 5220"/>
              <a:gd name="T15" fmla="*/ 182 h 2678"/>
              <a:gd name="T16" fmla="*/ 3240 w 5220"/>
              <a:gd name="T17" fmla="*/ 650 h 2678"/>
              <a:gd name="T18" fmla="*/ 3780 w 5220"/>
              <a:gd name="T19" fmla="*/ 1430 h 2678"/>
              <a:gd name="T20" fmla="*/ 4320 w 5220"/>
              <a:gd name="T21" fmla="*/ 2054 h 2678"/>
              <a:gd name="T22" fmla="*/ 4860 w 5220"/>
              <a:gd name="T23" fmla="*/ 2522 h 2678"/>
              <a:gd name="T24" fmla="*/ 5220 w 5220"/>
              <a:gd name="T25" fmla="*/ 2678 h 2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20" h="2678">
                <a:moveTo>
                  <a:pt x="0" y="2678"/>
                </a:moveTo>
                <a:cubicBezTo>
                  <a:pt x="270" y="2288"/>
                  <a:pt x="540" y="1898"/>
                  <a:pt x="720" y="1586"/>
                </a:cubicBezTo>
                <a:cubicBezTo>
                  <a:pt x="900" y="1274"/>
                  <a:pt x="990" y="988"/>
                  <a:pt x="1080" y="806"/>
                </a:cubicBezTo>
                <a:cubicBezTo>
                  <a:pt x="1170" y="624"/>
                  <a:pt x="1170" y="598"/>
                  <a:pt x="1260" y="494"/>
                </a:cubicBezTo>
                <a:cubicBezTo>
                  <a:pt x="1350" y="390"/>
                  <a:pt x="1500" y="260"/>
                  <a:pt x="1620" y="182"/>
                </a:cubicBezTo>
                <a:cubicBezTo>
                  <a:pt x="1740" y="104"/>
                  <a:pt x="1860" y="52"/>
                  <a:pt x="1980" y="26"/>
                </a:cubicBezTo>
                <a:cubicBezTo>
                  <a:pt x="2100" y="0"/>
                  <a:pt x="2220" y="0"/>
                  <a:pt x="2340" y="26"/>
                </a:cubicBezTo>
                <a:cubicBezTo>
                  <a:pt x="2460" y="52"/>
                  <a:pt x="2550" y="78"/>
                  <a:pt x="2700" y="182"/>
                </a:cubicBezTo>
                <a:cubicBezTo>
                  <a:pt x="2850" y="286"/>
                  <a:pt x="3060" y="442"/>
                  <a:pt x="3240" y="650"/>
                </a:cubicBezTo>
                <a:cubicBezTo>
                  <a:pt x="3420" y="858"/>
                  <a:pt x="3600" y="1196"/>
                  <a:pt x="3780" y="1430"/>
                </a:cubicBezTo>
                <a:cubicBezTo>
                  <a:pt x="3960" y="1664"/>
                  <a:pt x="4140" y="1872"/>
                  <a:pt x="4320" y="2054"/>
                </a:cubicBezTo>
                <a:cubicBezTo>
                  <a:pt x="4500" y="2236"/>
                  <a:pt x="4710" y="2418"/>
                  <a:pt x="4860" y="2522"/>
                </a:cubicBezTo>
                <a:cubicBezTo>
                  <a:pt x="5010" y="2626"/>
                  <a:pt x="5115" y="2652"/>
                  <a:pt x="5220" y="2678"/>
                </a:cubicBezTo>
              </a:path>
            </a:pathLst>
          </a:custGeom>
          <a:noFill/>
          <a:ln w="254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1" name="Line 13">
            <a:extLst>
              <a:ext uri="{FF2B5EF4-FFF2-40B4-BE49-F238E27FC236}">
                <a16:creationId xmlns:a16="http://schemas.microsoft.com/office/drawing/2014/main" id="{750CC67F-2B7B-4FD6-AE48-2985C272ECC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201738" y="4997450"/>
            <a:ext cx="28321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2" name="Line 14">
            <a:extLst>
              <a:ext uri="{FF2B5EF4-FFF2-40B4-BE49-F238E27FC236}">
                <a16:creationId xmlns:a16="http://schemas.microsoft.com/office/drawing/2014/main" id="{720EB364-8E19-40E6-B11B-CE8A53992E34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4038600" y="3101975"/>
            <a:ext cx="0" cy="189865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3" name="Line 15">
            <a:extLst>
              <a:ext uri="{FF2B5EF4-FFF2-40B4-BE49-F238E27FC236}">
                <a16:creationId xmlns:a16="http://schemas.microsoft.com/office/drawing/2014/main" id="{BC345468-3C2D-4C6A-A5FD-0F900847062E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771650" y="3859213"/>
            <a:ext cx="1887538" cy="47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4" name="Line 16">
            <a:extLst>
              <a:ext uri="{FF2B5EF4-FFF2-40B4-BE49-F238E27FC236}">
                <a16:creationId xmlns:a16="http://schemas.microsoft.com/office/drawing/2014/main" id="{94B383C7-344A-474B-975F-8D6B5A22329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16025" y="4811713"/>
            <a:ext cx="0" cy="179387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5" name="Line 17">
            <a:extLst>
              <a:ext uri="{FF2B5EF4-FFF2-40B4-BE49-F238E27FC236}">
                <a16:creationId xmlns:a16="http://schemas.microsoft.com/office/drawing/2014/main" id="{DCE339B6-F90A-4806-9760-18EF2765CC16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201738" y="3843338"/>
            <a:ext cx="554037" cy="97948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46" name="Line 18">
            <a:extLst>
              <a:ext uri="{FF2B5EF4-FFF2-40B4-BE49-F238E27FC236}">
                <a16:creationId xmlns:a16="http://schemas.microsoft.com/office/drawing/2014/main" id="{24A621FF-75EB-40BF-BA43-CDE957DE786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3632200" y="3114675"/>
            <a:ext cx="400050" cy="752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55351" name="Object 23">
            <a:extLst>
              <a:ext uri="{FF2B5EF4-FFF2-40B4-BE49-F238E27FC236}">
                <a16:creationId xmlns:a16="http://schemas.microsoft.com/office/drawing/2014/main" id="{B0BD3774-0A4C-428C-B778-F1ABD2BCAB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2863" y="5345113"/>
          <a:ext cx="414337" cy="446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22" name="Equation" r:id="rId4" imgW="152280" imgH="164880" progId="Equation.DSMT4">
                  <p:embed/>
                </p:oleObj>
              </mc:Choice>
              <mc:Fallback>
                <p:oleObj name="Equation" r:id="rId4" imgW="152280" imgH="164880" progId="Equation.DSMT4">
                  <p:embed/>
                  <p:pic>
                    <p:nvPicPr>
                      <p:cNvPr id="355351" name="Object 23">
                        <a:extLst>
                          <a:ext uri="{FF2B5EF4-FFF2-40B4-BE49-F238E27FC236}">
                            <a16:creationId xmlns:a16="http://schemas.microsoft.com/office/drawing/2014/main" id="{B0BD3774-0A4C-428C-B778-F1ABD2BCAB8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52863" y="5345113"/>
                        <a:ext cx="414337" cy="446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5352" name="Rectangle 24">
            <a:extLst>
              <a:ext uri="{FF2B5EF4-FFF2-40B4-BE49-F238E27FC236}">
                <a16:creationId xmlns:a16="http://schemas.microsoft.com/office/drawing/2014/main" id="{D298F4CC-F62A-4FE3-9E89-3C6AF29465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01000" cy="701675"/>
          </a:xfrm>
        </p:spPr>
        <p:txBody>
          <a:bodyPr/>
          <a:lstStyle/>
          <a:p>
            <a:r>
              <a:rPr lang="zh-CN" altLang="en-US" sz="4000" b="1">
                <a:latin typeface="楷体_GB2312" pitchFamily="49" charset="-122"/>
                <a:ea typeface="楷体_GB2312" pitchFamily="49" charset="-122"/>
              </a:rPr>
              <a:t>乏汽压力</a:t>
            </a:r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对</a:t>
            </a:r>
            <a:r>
              <a:rPr lang="zh-CN" altLang="en-US" sz="4000" b="1">
                <a:ea typeface="楷体_GB2312" pitchFamily="49" charset="-122"/>
              </a:rPr>
              <a:t>郎肯循环</a:t>
            </a:r>
            <a:r>
              <a:rPr lang="zh-CN" altLang="en-US" sz="4000" b="1">
                <a:latin typeface="宋体" panose="02010600030101010101" pitchFamily="2" charset="-122"/>
                <a:ea typeface="楷体_GB2312" pitchFamily="49" charset="-122"/>
              </a:rPr>
              <a:t>热效率的影响</a:t>
            </a:r>
          </a:p>
        </p:txBody>
      </p:sp>
      <p:grpSp>
        <p:nvGrpSpPr>
          <p:cNvPr id="355376" name="Group 48">
            <a:extLst>
              <a:ext uri="{FF2B5EF4-FFF2-40B4-BE49-F238E27FC236}">
                <a16:creationId xmlns:a16="http://schemas.microsoft.com/office/drawing/2014/main" id="{35DC6626-9CA8-4B49-BBA9-107463104F38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914400"/>
            <a:ext cx="3810000" cy="1212850"/>
            <a:chOff x="3264" y="576"/>
            <a:chExt cx="2400" cy="764"/>
          </a:xfrm>
        </p:grpSpPr>
        <p:sp>
          <p:nvSpPr>
            <p:cNvPr id="355354" name="Rectangle 26">
              <a:extLst>
                <a:ext uri="{FF2B5EF4-FFF2-40B4-BE49-F238E27FC236}">
                  <a16:creationId xmlns:a16="http://schemas.microsoft.com/office/drawing/2014/main" id="{EC92ABC0-6E9D-4C93-ADBE-353CED4C29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576"/>
              <a:ext cx="2400" cy="7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优点：</a:t>
              </a:r>
            </a:p>
            <a:p>
              <a:pPr algn="l">
                <a:spcBef>
                  <a:spcPct val="50000"/>
                </a:spcBef>
                <a:buFontTx/>
                <a:buChar char="•"/>
              </a:pPr>
              <a:r>
                <a:rPr lang="zh-CN" altLang="en-US" b="0">
                  <a:solidFill>
                    <a:schemeClr val="tx1"/>
                  </a:solidFill>
                  <a:ea typeface="宋体" panose="02010600030101010101" pitchFamily="2" charset="-122"/>
                </a:rPr>
                <a:t>        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graphicFrame>
          <p:nvGraphicFramePr>
            <p:cNvPr id="355355" name="Object 27">
              <a:extLst>
                <a:ext uri="{FF2B5EF4-FFF2-40B4-BE49-F238E27FC236}">
                  <a16:creationId xmlns:a16="http://schemas.microsoft.com/office/drawing/2014/main" id="{7EC41399-0C76-4EF1-B2EB-3255370D784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49" y="885"/>
            <a:ext cx="335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7123" name="Equation" r:id="rId6" imgW="177480" imgH="241200" progId="Equation.DSMT4">
                    <p:embed/>
                  </p:oleObj>
                </mc:Choice>
                <mc:Fallback>
                  <p:oleObj name="Equation" r:id="rId6" imgW="177480" imgH="241200" progId="Equation.DSMT4">
                    <p:embed/>
                    <p:pic>
                      <p:nvPicPr>
                        <p:cNvPr id="355355" name="Object 27">
                          <a:extLst>
                            <a:ext uri="{FF2B5EF4-FFF2-40B4-BE49-F238E27FC236}">
                              <a16:creationId xmlns:a16="http://schemas.microsoft.com/office/drawing/2014/main" id="{7EC41399-0C76-4EF1-B2EB-3255370D784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49" y="885"/>
                          <a:ext cx="335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5356" name="AutoShape 28">
              <a:extLst>
                <a:ext uri="{FF2B5EF4-FFF2-40B4-BE49-F238E27FC236}">
                  <a16:creationId xmlns:a16="http://schemas.microsoft.com/office/drawing/2014/main" id="{20E19727-01DF-4501-81CA-08362BDBDB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840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55357" name="Object 29">
              <a:extLst>
                <a:ext uri="{FF2B5EF4-FFF2-40B4-BE49-F238E27FC236}">
                  <a16:creationId xmlns:a16="http://schemas.microsoft.com/office/drawing/2014/main" id="{29A8A626-0631-42C0-B4D1-DF9134FC339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7" y="864"/>
            <a:ext cx="286" cy="4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7124" name="Equation" r:id="rId8" imgW="152280" imgH="228600" progId="Equation.DSMT4">
                    <p:embed/>
                  </p:oleObj>
                </mc:Choice>
                <mc:Fallback>
                  <p:oleObj name="Equation" r:id="rId8" imgW="152280" imgH="228600" progId="Equation.DSMT4">
                    <p:embed/>
                    <p:pic>
                      <p:nvPicPr>
                        <p:cNvPr id="355357" name="Object 29">
                          <a:extLst>
                            <a:ext uri="{FF2B5EF4-FFF2-40B4-BE49-F238E27FC236}">
                              <a16:creationId xmlns:a16="http://schemas.microsoft.com/office/drawing/2014/main" id="{29A8A626-0631-42C0-B4D1-DF9134FC339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7" y="864"/>
                          <a:ext cx="286" cy="4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5358" name="AutoShape 30">
              <a:extLst>
                <a:ext uri="{FF2B5EF4-FFF2-40B4-BE49-F238E27FC236}">
                  <a16:creationId xmlns:a16="http://schemas.microsoft.com/office/drawing/2014/main" id="{E959CE4F-2AF9-4E99-A764-2243125FF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901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55362" name="Text Box 34">
            <a:extLst>
              <a:ext uri="{FF2B5EF4-FFF2-40B4-BE49-F238E27FC236}">
                <a16:creationId xmlns:a16="http://schemas.microsoft.com/office/drawing/2014/main" id="{FAF42F09-E464-458E-9733-0F724DDE0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286000"/>
            <a:ext cx="3886200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 dirty="0">
                <a:ea typeface="宋体" panose="02010600030101010101" pitchFamily="2" charset="-122"/>
              </a:rPr>
              <a:t>缺点：</a:t>
            </a:r>
            <a:endParaRPr lang="zh-CN" altLang="en-US" sz="32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algn="l">
              <a:spcBef>
                <a:spcPct val="0"/>
              </a:spcBef>
              <a:buFontTx/>
              <a:buChar char="•"/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受环境温度限制，现在大型机组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为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0.0035~0.005MPa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，相应的饱和温度约为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</a:rPr>
              <a:t>27~ 33</a:t>
            </a:r>
            <a:r>
              <a:rPr lang="en-US" altLang="zh-CN" sz="3200" dirty="0">
                <a:solidFill>
                  <a:srgbClr val="66FF66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℃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，已接近事实上可能达到的最低限度。冬天热效率高</a:t>
            </a:r>
          </a:p>
        </p:txBody>
      </p:sp>
      <p:grpSp>
        <p:nvGrpSpPr>
          <p:cNvPr id="355368" name="Group 40">
            <a:extLst>
              <a:ext uri="{FF2B5EF4-FFF2-40B4-BE49-F238E27FC236}">
                <a16:creationId xmlns:a16="http://schemas.microsoft.com/office/drawing/2014/main" id="{1E284317-61AD-4CFC-A613-51D4355934A7}"/>
              </a:ext>
            </a:extLst>
          </p:cNvPr>
          <p:cNvGrpSpPr>
            <a:grpSpLocks/>
          </p:cNvGrpSpPr>
          <p:nvPr/>
        </p:nvGrpSpPr>
        <p:grpSpPr bwMode="auto">
          <a:xfrm>
            <a:off x="766763" y="1066800"/>
            <a:ext cx="3190875" cy="685800"/>
            <a:chOff x="483" y="672"/>
            <a:chExt cx="2010" cy="432"/>
          </a:xfrm>
        </p:grpSpPr>
        <p:sp>
          <p:nvSpPr>
            <p:cNvPr id="355366" name="Text Box 38">
              <a:extLst>
                <a:ext uri="{FF2B5EF4-FFF2-40B4-BE49-F238E27FC236}">
                  <a16:creationId xmlns:a16="http://schemas.microsoft.com/office/drawing/2014/main" id="{8995A33A-0059-410A-B1B8-F00AF918F06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3" y="672"/>
              <a:ext cx="1869" cy="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>
                <a:spcBef>
                  <a:spcPct val="0"/>
                </a:spcBef>
              </a:pP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 </a:t>
              </a:r>
              <a:r>
                <a:rPr lang="en-US" altLang="zh-CN" sz="3600">
                  <a:solidFill>
                    <a:schemeClr val="tx1"/>
                  </a:solidFill>
                  <a:ea typeface="宋体" panose="02010600030101010101" pitchFamily="2" charset="-122"/>
                </a:rPr>
                <a:t>, 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1</a:t>
              </a:r>
              <a:r>
                <a:rPr lang="zh-CN" altLang="en-US" sz="3600">
                  <a:solidFill>
                    <a:schemeClr val="tx1"/>
                  </a:solidFill>
                  <a:ea typeface="宋体" panose="02010600030101010101" pitchFamily="2" charset="-122"/>
                </a:rPr>
                <a:t>不变</a:t>
              </a:r>
              <a:r>
                <a:rPr lang="zh-CN" altLang="en-US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，</a:t>
              </a:r>
              <a:r>
                <a:rPr lang="en-US" altLang="zh-CN" sz="36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sz="3600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355367" name="AutoShape 39">
              <a:extLst>
                <a:ext uri="{FF2B5EF4-FFF2-40B4-BE49-F238E27FC236}">
                  <a16:creationId xmlns:a16="http://schemas.microsoft.com/office/drawing/2014/main" id="{4813E420-D052-40A4-8D57-3B5AB71FB9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400" y="720"/>
              <a:ext cx="93" cy="336"/>
            </a:xfrm>
            <a:prstGeom prst="up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55369" name="Line 41">
            <a:extLst>
              <a:ext uri="{FF2B5EF4-FFF2-40B4-BE49-F238E27FC236}">
                <a16:creationId xmlns:a16="http://schemas.microsoft.com/office/drawing/2014/main" id="{58751999-C4EC-4A3C-A69E-F319376FF89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925" y="5299075"/>
            <a:ext cx="3001963" cy="1588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55370" name="Object 42">
            <a:extLst>
              <a:ext uri="{FF2B5EF4-FFF2-40B4-BE49-F238E27FC236}">
                <a16:creationId xmlns:a16="http://schemas.microsoft.com/office/drawing/2014/main" id="{A94A9C57-DF8A-458A-B8AA-13DBBACC46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" y="4813300"/>
          <a:ext cx="40957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25" name="Equation" r:id="rId10" imgW="152280" imgH="164880" progId="Equation.DSMT4">
                  <p:embed/>
                </p:oleObj>
              </mc:Choice>
              <mc:Fallback>
                <p:oleObj name="Equation" r:id="rId10" imgW="152280" imgH="164880" progId="Equation.DSMT4">
                  <p:embed/>
                  <p:pic>
                    <p:nvPicPr>
                      <p:cNvPr id="355370" name="Object 42">
                        <a:extLst>
                          <a:ext uri="{FF2B5EF4-FFF2-40B4-BE49-F238E27FC236}">
                            <a16:creationId xmlns:a16="http://schemas.microsoft.com/office/drawing/2014/main" id="{A94A9C57-DF8A-458A-B8AA-13DBBACC46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4813300"/>
                        <a:ext cx="40957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5372" name="Object 44">
            <a:extLst>
              <a:ext uri="{FF2B5EF4-FFF2-40B4-BE49-F238E27FC236}">
                <a16:creationId xmlns:a16="http://schemas.microsoft.com/office/drawing/2014/main" id="{4341DA41-6735-438A-BE44-4E29C56C77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6000" y="5360988"/>
          <a:ext cx="377825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26" name="Equation" r:id="rId12" imgW="139680" imgH="177480" progId="Equation.DSMT4">
                  <p:embed/>
                </p:oleObj>
              </mc:Choice>
              <mc:Fallback>
                <p:oleObj name="Equation" r:id="rId12" imgW="139680" imgH="177480" progId="Equation.DSMT4">
                  <p:embed/>
                  <p:pic>
                    <p:nvPicPr>
                      <p:cNvPr id="355372" name="Object 44">
                        <a:extLst>
                          <a:ext uri="{FF2B5EF4-FFF2-40B4-BE49-F238E27FC236}">
                            <a16:creationId xmlns:a16="http://schemas.microsoft.com/office/drawing/2014/main" id="{4341DA41-6735-438A-BE44-4E29C56C77E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6000" y="5360988"/>
                        <a:ext cx="377825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5373" name="Line 45">
            <a:extLst>
              <a:ext uri="{FF2B5EF4-FFF2-40B4-BE49-F238E27FC236}">
                <a16:creationId xmlns:a16="http://schemas.microsoft.com/office/drawing/2014/main" id="{A733EBF7-F57C-4B49-8E6B-46D514C524B2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4038600" y="4953000"/>
            <a:ext cx="1588" cy="349250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74" name="Line 46">
            <a:extLst>
              <a:ext uri="{FF2B5EF4-FFF2-40B4-BE49-F238E27FC236}">
                <a16:creationId xmlns:a16="http://schemas.microsoft.com/office/drawing/2014/main" id="{F9046BF2-0D1F-4658-81EC-92693F3D32B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073150" y="3886200"/>
            <a:ext cx="679450" cy="1220788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5375" name="Line 47">
            <a:extLst>
              <a:ext uri="{FF2B5EF4-FFF2-40B4-BE49-F238E27FC236}">
                <a16:creationId xmlns:a16="http://schemas.microsoft.com/office/drawing/2014/main" id="{2C8BFE31-819C-4C5E-925C-A99F8C503672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050925" y="5105400"/>
            <a:ext cx="3175" cy="207963"/>
          </a:xfrm>
          <a:prstGeom prst="line">
            <a:avLst/>
          </a:prstGeom>
          <a:noFill/>
          <a:ln w="25400">
            <a:solidFill>
              <a:srgbClr val="66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5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5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5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5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55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5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5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5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362" grpId="0" autoUpdateAnimBg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1026">
            <a:extLst>
              <a:ext uri="{FF2B5EF4-FFF2-40B4-BE49-F238E27FC236}">
                <a16:creationId xmlns:a16="http://schemas.microsoft.com/office/drawing/2014/main" id="{DB7E0A92-8858-4770-8193-2643869882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762000"/>
          </a:xfrm>
        </p:spPr>
        <p:txBody>
          <a:bodyPr/>
          <a:lstStyle/>
          <a:p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蒸汽动力循环冷却水系统</a:t>
            </a:r>
            <a:endParaRPr lang="zh-CN" altLang="en-US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pic>
        <p:nvPicPr>
          <p:cNvPr id="387080" name="Picture 1032">
            <a:extLst>
              <a:ext uri="{FF2B5EF4-FFF2-40B4-BE49-F238E27FC236}">
                <a16:creationId xmlns:a16="http://schemas.microsoft.com/office/drawing/2014/main" id="{54AA62FF-4738-4342-9735-5DAF56FA2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447800"/>
            <a:ext cx="73342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>
            <a:extLst>
              <a:ext uri="{FF2B5EF4-FFF2-40B4-BE49-F238E27FC236}">
                <a16:creationId xmlns:a16="http://schemas.microsoft.com/office/drawing/2014/main" id="{C57D9C88-547B-44C4-9A5C-8257B03888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20675"/>
            <a:ext cx="7772400" cy="1431925"/>
          </a:xfrm>
        </p:spPr>
        <p:txBody>
          <a:bodyPr/>
          <a:lstStyle/>
          <a:p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国产锅炉、汽轮机发电机组的初参数简表</a:t>
            </a:r>
            <a:endParaRPr lang="zh-CN" altLang="en-US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294915" name="Object 3">
            <a:extLst>
              <a:ext uri="{FF2B5EF4-FFF2-40B4-BE49-F238E27FC236}">
                <a16:creationId xmlns:a16="http://schemas.microsoft.com/office/drawing/2014/main" id="{32B204BD-A805-43A2-9AA9-E62B59C753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5325" y="1919288"/>
          <a:ext cx="7600950" cy="3714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146" name="Document" r:id="rId4" imgW="7607256" imgH="3718324" progId="Word.Document.8">
                  <p:embed/>
                </p:oleObj>
              </mc:Choice>
              <mc:Fallback>
                <p:oleObj name="Document" r:id="rId4" imgW="7607256" imgH="3718324" progId="Word.Document.8">
                  <p:embed/>
                  <p:pic>
                    <p:nvPicPr>
                      <p:cNvPr id="294915" name="Object 3">
                        <a:extLst>
                          <a:ext uri="{FF2B5EF4-FFF2-40B4-BE49-F238E27FC236}">
                            <a16:creationId xmlns:a16="http://schemas.microsoft.com/office/drawing/2014/main" id="{32B204BD-A805-43A2-9AA9-E62B59C753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325" y="1919288"/>
                        <a:ext cx="7600950" cy="3714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BFD037E9-C7CA-4206-B519-77E47D40A1C6}"/>
              </a:ext>
            </a:extLst>
          </p:cNvPr>
          <p:cNvSpPr txBox="1"/>
          <p:nvPr/>
        </p:nvSpPr>
        <p:spPr>
          <a:xfrm>
            <a:off x="675855" y="5733256"/>
            <a:ext cx="5850160" cy="904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超临界（</a:t>
            </a:r>
            <a:r>
              <a:rPr lang="en-US" altLang="zh-CN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22.4MPa</a:t>
            </a:r>
            <a:r>
              <a:rPr lang="zh-CN" altLang="en-US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570℃</a:t>
            </a:r>
            <a:r>
              <a:rPr lang="zh-CN" altLang="en-US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i="0" dirty="0">
              <a:solidFill>
                <a:schemeClr val="tx1"/>
              </a:solidFill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超超临界（</a:t>
            </a:r>
            <a:r>
              <a:rPr lang="en-US" altLang="zh-CN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25~31</a:t>
            </a:r>
            <a:r>
              <a:rPr lang="en-US" altLang="zh-CN" i="0" dirty="0">
                <a:solidFill>
                  <a:schemeClr val="tx1"/>
                </a:solidFill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MPa</a:t>
            </a: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580℃~620℃</a:t>
            </a: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66F274A-C505-4367-9463-4C8C3BB247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16216" y="5661248"/>
          <a:ext cx="2120900" cy="89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147" name="Equation" r:id="rId6" imgW="1143000" imgH="482400" progId="Equation.DSMT4">
                  <p:embed/>
                </p:oleObj>
              </mc:Choice>
              <mc:Fallback>
                <p:oleObj name="Equation" r:id="rId6" imgW="1143000" imgH="48240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B66F274A-C505-4367-9463-4C8C3BB247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16216" y="5661248"/>
                        <a:ext cx="2120900" cy="89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2">
            <a:extLst>
              <a:ext uri="{FF2B5EF4-FFF2-40B4-BE49-F238E27FC236}">
                <a16:creationId xmlns:a16="http://schemas.microsoft.com/office/drawing/2014/main" id="{C36CC9EC-C9A1-4699-B9A4-D3180842C9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8275"/>
            <a:ext cx="8458200" cy="823913"/>
          </a:xfrm>
          <a:noFill/>
          <a:ln/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吉布斯相律 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Gibbs phase rule</a:t>
            </a:r>
          </a:p>
        </p:txBody>
      </p:sp>
      <p:sp>
        <p:nvSpPr>
          <p:cNvPr id="324616" name="Rectangle 8">
            <a:extLst>
              <a:ext uri="{FF2B5EF4-FFF2-40B4-BE49-F238E27FC236}">
                <a16:creationId xmlns:a16="http://schemas.microsoft.com/office/drawing/2014/main" id="{EB96A2C9-5FA1-40D6-98CE-B9611B1D6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200"/>
            <a:ext cx="7467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无化学反应时，热力系独立参数数目为</a:t>
            </a:r>
          </a:p>
        </p:txBody>
      </p:sp>
      <p:graphicFrame>
        <p:nvGraphicFramePr>
          <p:cNvPr id="324617" name="Object 9">
            <a:extLst>
              <a:ext uri="{FF2B5EF4-FFF2-40B4-BE49-F238E27FC236}">
                <a16:creationId xmlns:a16="http://schemas.microsoft.com/office/drawing/2014/main" id="{61B2E7A6-03C9-4A2E-B17B-633A33BF7F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1981200"/>
          <a:ext cx="2671763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326" name="Equation" r:id="rId4" imgW="863280" imgH="203040" progId="Equation.DSMT4">
                  <p:embed/>
                </p:oleObj>
              </mc:Choice>
              <mc:Fallback>
                <p:oleObj name="Equation" r:id="rId4" imgW="863280" imgH="203040" progId="Equation.DSMT4">
                  <p:embed/>
                  <p:pic>
                    <p:nvPicPr>
                      <p:cNvPr id="324617" name="Object 9">
                        <a:extLst>
                          <a:ext uri="{FF2B5EF4-FFF2-40B4-BE49-F238E27FC236}">
                            <a16:creationId xmlns:a16="http://schemas.microsoft.com/office/drawing/2014/main" id="{61B2E7A6-03C9-4A2E-B17B-633A33BF7F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0" y="1981200"/>
                        <a:ext cx="2671763" cy="5476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4618" name="Text Box 10">
            <a:extLst>
              <a:ext uri="{FF2B5EF4-FFF2-40B4-BE49-F238E27FC236}">
                <a16:creationId xmlns:a16="http://schemas.microsoft.com/office/drawing/2014/main" id="{727FE85A-AA3A-4021-83FF-AF43EFA66C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2743200"/>
            <a:ext cx="352107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</a:rPr>
              <a:t>独立强度参数数目</a:t>
            </a:r>
          </a:p>
        </p:txBody>
      </p:sp>
      <p:sp>
        <p:nvSpPr>
          <p:cNvPr id="324619" name="Text Box 11">
            <a:extLst>
              <a:ext uri="{FF2B5EF4-FFF2-40B4-BE49-F238E27FC236}">
                <a16:creationId xmlns:a16="http://schemas.microsoft.com/office/drawing/2014/main" id="{BBFCE648-BE0B-4B53-816E-E0C56FC46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2766080"/>
            <a:ext cx="16764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</a:rPr>
              <a:t>组元数</a:t>
            </a:r>
          </a:p>
        </p:txBody>
      </p:sp>
      <p:sp>
        <p:nvSpPr>
          <p:cNvPr id="324620" name="Text Box 12">
            <a:extLst>
              <a:ext uri="{FF2B5EF4-FFF2-40B4-BE49-F238E27FC236}">
                <a16:creationId xmlns:a16="http://schemas.microsoft.com/office/drawing/2014/main" id="{CFA4D5D4-2ECF-4C3E-B25B-B21498FBE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1174" y="2756089"/>
            <a:ext cx="10668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800" dirty="0">
                <a:solidFill>
                  <a:srgbClr val="FFFF66"/>
                </a:solidFill>
                <a:ea typeface="宋体" panose="02010600030101010101" pitchFamily="2" charset="-122"/>
              </a:rPr>
              <a:t>相数</a:t>
            </a:r>
          </a:p>
        </p:txBody>
      </p:sp>
      <p:grpSp>
        <p:nvGrpSpPr>
          <p:cNvPr id="324648" name="Group 40">
            <a:extLst>
              <a:ext uri="{FF2B5EF4-FFF2-40B4-BE49-F238E27FC236}">
                <a16:creationId xmlns:a16="http://schemas.microsoft.com/office/drawing/2014/main" id="{6F9DF438-79FC-4597-90A9-00513B6ACC28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3213100"/>
            <a:ext cx="4876800" cy="579438"/>
            <a:chOff x="624" y="2208"/>
            <a:chExt cx="3072" cy="365"/>
          </a:xfrm>
        </p:grpSpPr>
        <p:sp>
          <p:nvSpPr>
            <p:cNvPr id="324621" name="Text Box 13">
              <a:extLst>
                <a:ext uri="{FF2B5EF4-FFF2-40B4-BE49-F238E27FC236}">
                  <a16:creationId xmlns:a16="http://schemas.microsoft.com/office/drawing/2014/main" id="{7C7F66B2-2BE4-4CF1-9160-1C68892A49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2208"/>
              <a:ext cx="91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对于水</a:t>
              </a:r>
            </a:p>
          </p:txBody>
        </p:sp>
        <p:graphicFrame>
          <p:nvGraphicFramePr>
            <p:cNvPr id="324622" name="Object 14">
              <a:extLst>
                <a:ext uri="{FF2B5EF4-FFF2-40B4-BE49-F238E27FC236}">
                  <a16:creationId xmlns:a16="http://schemas.microsoft.com/office/drawing/2014/main" id="{C589432E-7C9A-4F22-BA91-DF9DEA9069B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30" y="2256"/>
            <a:ext cx="718" cy="2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27" name="Equation" r:id="rId6" imgW="368280" imgH="164880" progId="Equation.DSMT4">
                    <p:embed/>
                  </p:oleObj>
                </mc:Choice>
                <mc:Fallback>
                  <p:oleObj name="Equation" r:id="rId6" imgW="368280" imgH="164880" progId="Equation.DSMT4">
                    <p:embed/>
                    <p:pic>
                      <p:nvPicPr>
                        <p:cNvPr id="324622" name="Object 14">
                          <a:extLst>
                            <a:ext uri="{FF2B5EF4-FFF2-40B4-BE49-F238E27FC236}">
                              <a16:creationId xmlns:a16="http://schemas.microsoft.com/office/drawing/2014/main" id="{C589432E-7C9A-4F22-BA91-DF9DEA9069B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30" y="2256"/>
                          <a:ext cx="718" cy="280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23" name="Text Box 15">
              <a:extLst>
                <a:ext uri="{FF2B5EF4-FFF2-40B4-BE49-F238E27FC236}">
                  <a16:creationId xmlns:a16="http://schemas.microsoft.com/office/drawing/2014/main" id="{FAF17DAA-14E1-4AA6-8AAC-77CF8753FC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208"/>
              <a:ext cx="10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66FF66"/>
                  </a:solidFill>
                  <a:ea typeface="宋体" panose="02010600030101010101" pitchFamily="2" charset="-122"/>
                </a:rPr>
                <a:t>单元系</a:t>
              </a:r>
            </a:p>
          </p:txBody>
        </p:sp>
      </p:grpSp>
      <p:grpSp>
        <p:nvGrpSpPr>
          <p:cNvPr id="324644" name="Group 36">
            <a:extLst>
              <a:ext uri="{FF2B5EF4-FFF2-40B4-BE49-F238E27FC236}">
                <a16:creationId xmlns:a16="http://schemas.microsoft.com/office/drawing/2014/main" id="{4820643B-1031-4DB8-9503-3583598C35C7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3898900"/>
            <a:ext cx="8153400" cy="655638"/>
            <a:chOff x="624" y="2640"/>
            <a:chExt cx="5136" cy="413"/>
          </a:xfrm>
        </p:grpSpPr>
        <p:sp>
          <p:nvSpPr>
            <p:cNvPr id="324624" name="Text Box 16">
              <a:extLst>
                <a:ext uri="{FF2B5EF4-FFF2-40B4-BE49-F238E27FC236}">
                  <a16:creationId xmlns:a16="http://schemas.microsoft.com/office/drawing/2014/main" id="{BDD5212B-08B5-4484-851A-CC9AB3A2F0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2688"/>
              <a:ext cx="10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单相</a:t>
              </a:r>
            </a:p>
          </p:txBody>
        </p:sp>
        <p:graphicFrame>
          <p:nvGraphicFramePr>
            <p:cNvPr id="324625" name="Object 17">
              <a:extLst>
                <a:ext uri="{FF2B5EF4-FFF2-40B4-BE49-F238E27FC236}">
                  <a16:creationId xmlns:a16="http://schemas.microsoft.com/office/drawing/2014/main" id="{E97A7791-C80E-489A-8963-11E5338632A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2" y="2704"/>
            <a:ext cx="730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28" name="Equation" r:id="rId8" imgW="355320" imgH="203040" progId="Equation.DSMT4">
                    <p:embed/>
                  </p:oleObj>
                </mc:Choice>
                <mc:Fallback>
                  <p:oleObj name="Equation" r:id="rId8" imgW="355320" imgH="203040" progId="Equation.DSMT4">
                    <p:embed/>
                    <p:pic>
                      <p:nvPicPr>
                        <p:cNvPr id="324625" name="Object 17">
                          <a:extLst>
                            <a:ext uri="{FF2B5EF4-FFF2-40B4-BE49-F238E27FC236}">
                              <a16:creationId xmlns:a16="http://schemas.microsoft.com/office/drawing/2014/main" id="{E97A7791-C80E-489A-8963-11E5338632A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2" y="2704"/>
                          <a:ext cx="730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26" name="AutoShape 18">
              <a:extLst>
                <a:ext uri="{FF2B5EF4-FFF2-40B4-BE49-F238E27FC236}">
                  <a16:creationId xmlns:a16="http://schemas.microsoft.com/office/drawing/2014/main" id="{42DDAF59-B516-4097-8BCB-D25F5F4B4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832"/>
              <a:ext cx="336" cy="93"/>
            </a:xfrm>
            <a:prstGeom prst="right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24627" name="Object 19">
              <a:extLst>
                <a:ext uri="{FF2B5EF4-FFF2-40B4-BE49-F238E27FC236}">
                  <a16:creationId xmlns:a16="http://schemas.microsoft.com/office/drawing/2014/main" id="{8A780EB2-35DE-4D8F-B980-9CD8A92F481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84" y="2688"/>
            <a:ext cx="694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29" name="Equation" r:id="rId10" imgW="355320" imgH="203040" progId="Equation.DSMT4">
                    <p:embed/>
                  </p:oleObj>
                </mc:Choice>
                <mc:Fallback>
                  <p:oleObj name="Equation" r:id="rId10" imgW="355320" imgH="203040" progId="Equation.DSMT4">
                    <p:embed/>
                    <p:pic>
                      <p:nvPicPr>
                        <p:cNvPr id="324627" name="Object 19">
                          <a:extLst>
                            <a:ext uri="{FF2B5EF4-FFF2-40B4-BE49-F238E27FC236}">
                              <a16:creationId xmlns:a16="http://schemas.microsoft.com/office/drawing/2014/main" id="{8A780EB2-35DE-4D8F-B980-9CD8A92F481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4" y="2688"/>
                          <a:ext cx="694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28" name="Text Box 20">
              <a:extLst>
                <a:ext uri="{FF2B5EF4-FFF2-40B4-BE49-F238E27FC236}">
                  <a16:creationId xmlns:a16="http://schemas.microsoft.com/office/drawing/2014/main" id="{60D60169-FEE7-4268-ACA2-B14663F4C5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640"/>
              <a:ext cx="20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FFFF66"/>
                  </a:solidFill>
                  <a:ea typeface="宋体" panose="02010600030101010101" pitchFamily="2" charset="-122"/>
                </a:rPr>
                <a:t>2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个（ 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和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）</a:t>
              </a:r>
            </a:p>
          </p:txBody>
        </p:sp>
      </p:grpSp>
      <p:grpSp>
        <p:nvGrpSpPr>
          <p:cNvPr id="324645" name="Group 37">
            <a:extLst>
              <a:ext uri="{FF2B5EF4-FFF2-40B4-BE49-F238E27FC236}">
                <a16:creationId xmlns:a16="http://schemas.microsoft.com/office/drawing/2014/main" id="{CE0A1F32-C1C0-4C53-B1D2-36751ED09C6D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4508500"/>
            <a:ext cx="8153400" cy="700088"/>
            <a:chOff x="624" y="3024"/>
            <a:chExt cx="5136" cy="441"/>
          </a:xfrm>
        </p:grpSpPr>
        <p:sp>
          <p:nvSpPr>
            <p:cNvPr id="324629" name="Text Box 21">
              <a:extLst>
                <a:ext uri="{FF2B5EF4-FFF2-40B4-BE49-F238E27FC236}">
                  <a16:creationId xmlns:a16="http://schemas.microsoft.com/office/drawing/2014/main" id="{8FDBDD77-BE1B-4849-A0C5-D2540E1A6B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3072"/>
              <a:ext cx="10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两相</a:t>
              </a:r>
            </a:p>
          </p:txBody>
        </p:sp>
        <p:graphicFrame>
          <p:nvGraphicFramePr>
            <p:cNvPr id="324630" name="Object 22">
              <a:extLst>
                <a:ext uri="{FF2B5EF4-FFF2-40B4-BE49-F238E27FC236}">
                  <a16:creationId xmlns:a16="http://schemas.microsoft.com/office/drawing/2014/main" id="{B0ACBAEE-CED2-432A-A737-A85CC7DA6A7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2" y="3120"/>
            <a:ext cx="743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0" name="Equation" r:id="rId12" imgW="380880" imgH="203040" progId="Equation.DSMT4">
                    <p:embed/>
                  </p:oleObj>
                </mc:Choice>
                <mc:Fallback>
                  <p:oleObj name="Equation" r:id="rId12" imgW="380880" imgH="203040" progId="Equation.DSMT4">
                    <p:embed/>
                    <p:pic>
                      <p:nvPicPr>
                        <p:cNvPr id="324630" name="Object 22">
                          <a:extLst>
                            <a:ext uri="{FF2B5EF4-FFF2-40B4-BE49-F238E27FC236}">
                              <a16:creationId xmlns:a16="http://schemas.microsoft.com/office/drawing/2014/main" id="{B0ACBAEE-CED2-432A-A737-A85CC7DA6A7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2" y="3120"/>
                          <a:ext cx="743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31" name="AutoShape 23">
              <a:extLst>
                <a:ext uri="{FF2B5EF4-FFF2-40B4-BE49-F238E27FC236}">
                  <a16:creationId xmlns:a16="http://schemas.microsoft.com/office/drawing/2014/main" id="{331A948B-A1A8-4F92-9F3D-AFC6D4EE9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216"/>
              <a:ext cx="336" cy="93"/>
            </a:xfrm>
            <a:prstGeom prst="right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24632" name="Object 24">
              <a:extLst>
                <a:ext uri="{FF2B5EF4-FFF2-40B4-BE49-F238E27FC236}">
                  <a16:creationId xmlns:a16="http://schemas.microsoft.com/office/drawing/2014/main" id="{CD13E594-89E5-41BA-8BFA-8007A301CC3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83" y="3092"/>
            <a:ext cx="694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1" name="Equation" r:id="rId14" imgW="330120" imgH="203040" progId="Equation.DSMT4">
                    <p:embed/>
                  </p:oleObj>
                </mc:Choice>
                <mc:Fallback>
                  <p:oleObj name="Equation" r:id="rId14" imgW="330120" imgH="203040" progId="Equation.DSMT4">
                    <p:embed/>
                    <p:pic>
                      <p:nvPicPr>
                        <p:cNvPr id="324632" name="Object 24">
                          <a:extLst>
                            <a:ext uri="{FF2B5EF4-FFF2-40B4-BE49-F238E27FC236}">
                              <a16:creationId xmlns:a16="http://schemas.microsoft.com/office/drawing/2014/main" id="{CD13E594-89E5-41BA-8BFA-8007A301CC3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3" y="3092"/>
                          <a:ext cx="694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33" name="Text Box 25">
              <a:extLst>
                <a:ext uri="{FF2B5EF4-FFF2-40B4-BE49-F238E27FC236}">
                  <a16:creationId xmlns:a16="http://schemas.microsoft.com/office/drawing/2014/main" id="{8E2E1687-672D-4DBE-B43D-694DF2FBDA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3024"/>
              <a:ext cx="20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FFFF66"/>
                  </a:solidFill>
                  <a:ea typeface="宋体" panose="02010600030101010101" pitchFamily="2" charset="-122"/>
                </a:rPr>
                <a:t>1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个（ 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或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）</a:t>
              </a:r>
            </a:p>
          </p:txBody>
        </p:sp>
      </p:grpSp>
      <p:grpSp>
        <p:nvGrpSpPr>
          <p:cNvPr id="324652" name="Group 44">
            <a:extLst>
              <a:ext uri="{FF2B5EF4-FFF2-40B4-BE49-F238E27FC236}">
                <a16:creationId xmlns:a16="http://schemas.microsoft.com/office/drawing/2014/main" id="{5BB9B6E8-FE2F-459E-97D8-DF19F7843C7E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5133975"/>
            <a:ext cx="8405813" cy="644525"/>
            <a:chOff x="624" y="3234"/>
            <a:chExt cx="5295" cy="406"/>
          </a:xfrm>
        </p:grpSpPr>
        <p:sp>
          <p:nvSpPr>
            <p:cNvPr id="324634" name="Text Box 26">
              <a:extLst>
                <a:ext uri="{FF2B5EF4-FFF2-40B4-BE49-F238E27FC236}">
                  <a16:creationId xmlns:a16="http://schemas.microsoft.com/office/drawing/2014/main" id="{4DF173FD-C870-4801-85DF-E065A17001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3243"/>
              <a:ext cx="127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三相</a:t>
              </a:r>
            </a:p>
          </p:txBody>
        </p:sp>
        <p:graphicFrame>
          <p:nvGraphicFramePr>
            <p:cNvPr id="324635" name="Object 27">
              <a:extLst>
                <a:ext uri="{FF2B5EF4-FFF2-40B4-BE49-F238E27FC236}">
                  <a16:creationId xmlns:a16="http://schemas.microsoft.com/office/drawing/2014/main" id="{2CE2E4F6-614C-44E0-9630-E17B16C2304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84" y="3320"/>
            <a:ext cx="731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2" name="Equation" r:id="rId16" imgW="368280" imgH="203040" progId="Equation.DSMT4">
                    <p:embed/>
                  </p:oleObj>
                </mc:Choice>
                <mc:Fallback>
                  <p:oleObj name="Equation" r:id="rId16" imgW="368280" imgH="203040" progId="Equation.DSMT4">
                    <p:embed/>
                    <p:pic>
                      <p:nvPicPr>
                        <p:cNvPr id="324635" name="Object 27">
                          <a:extLst>
                            <a:ext uri="{FF2B5EF4-FFF2-40B4-BE49-F238E27FC236}">
                              <a16:creationId xmlns:a16="http://schemas.microsoft.com/office/drawing/2014/main" id="{2CE2E4F6-614C-44E0-9630-E17B16C2304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84" y="3320"/>
                          <a:ext cx="731" cy="320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36" name="AutoShape 28">
              <a:extLst>
                <a:ext uri="{FF2B5EF4-FFF2-40B4-BE49-F238E27FC236}">
                  <a16:creationId xmlns:a16="http://schemas.microsoft.com/office/drawing/2014/main" id="{9646DDF2-B3AD-479E-9F27-CBE90F44D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4" y="3426"/>
              <a:ext cx="406" cy="93"/>
            </a:xfrm>
            <a:prstGeom prst="rightArrow">
              <a:avLst>
                <a:gd name="adj1" fmla="val 50000"/>
                <a:gd name="adj2" fmla="val 109140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24637" name="Object 29">
              <a:extLst>
                <a:ext uri="{FF2B5EF4-FFF2-40B4-BE49-F238E27FC236}">
                  <a16:creationId xmlns:a16="http://schemas.microsoft.com/office/drawing/2014/main" id="{496A72C5-B51E-4A23-BF40-D3D9F6CEE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83" y="3311"/>
            <a:ext cx="694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3" name="Equation" r:id="rId18" imgW="355320" imgH="203040" progId="Equation.DSMT4">
                    <p:embed/>
                  </p:oleObj>
                </mc:Choice>
                <mc:Fallback>
                  <p:oleObj name="Equation" r:id="rId18" imgW="355320" imgH="203040" progId="Equation.DSMT4">
                    <p:embed/>
                    <p:pic>
                      <p:nvPicPr>
                        <p:cNvPr id="324637" name="Object 29">
                          <a:extLst>
                            <a:ext uri="{FF2B5EF4-FFF2-40B4-BE49-F238E27FC236}">
                              <a16:creationId xmlns:a16="http://schemas.microsoft.com/office/drawing/2014/main" id="{496A72C5-B51E-4A23-BF40-D3D9F6CEEAC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3" y="3311"/>
                          <a:ext cx="694" cy="320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38" name="Text Box 30">
              <a:extLst>
                <a:ext uri="{FF2B5EF4-FFF2-40B4-BE49-F238E27FC236}">
                  <a16:creationId xmlns:a16="http://schemas.microsoft.com/office/drawing/2014/main" id="{73B1076D-B772-4FCA-BBBA-569D55FB9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" y="3234"/>
              <a:ext cx="2359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3200">
                  <a:solidFill>
                    <a:srgbClr val="FFFF66"/>
                  </a:solidFill>
                  <a:ea typeface="宋体" panose="02010600030101010101" pitchFamily="2" charset="-122"/>
                </a:rPr>
                <a:t>0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个（ 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和</a:t>
              </a:r>
              <a:r>
                <a:rPr lang="en-US" altLang="zh-CN" sz="32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定值）</a:t>
              </a:r>
            </a:p>
          </p:txBody>
        </p:sp>
      </p:grpSp>
      <p:grpSp>
        <p:nvGrpSpPr>
          <p:cNvPr id="324647" name="Group 39">
            <a:extLst>
              <a:ext uri="{FF2B5EF4-FFF2-40B4-BE49-F238E27FC236}">
                <a16:creationId xmlns:a16="http://schemas.microsoft.com/office/drawing/2014/main" id="{86F136FF-604B-430D-8945-3803F58F4454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5734050"/>
            <a:ext cx="8153400" cy="669925"/>
            <a:chOff x="624" y="3840"/>
            <a:chExt cx="5136" cy="422"/>
          </a:xfrm>
        </p:grpSpPr>
        <p:sp>
          <p:nvSpPr>
            <p:cNvPr id="324639" name="Text Box 31">
              <a:extLst>
                <a:ext uri="{FF2B5EF4-FFF2-40B4-BE49-F238E27FC236}">
                  <a16:creationId xmlns:a16="http://schemas.microsoft.com/office/drawing/2014/main" id="{947205E4-D7D6-4E19-AD6E-D891E4CA44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3849"/>
              <a:ext cx="10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四相</a:t>
              </a:r>
            </a:p>
          </p:txBody>
        </p:sp>
        <p:graphicFrame>
          <p:nvGraphicFramePr>
            <p:cNvPr id="324640" name="Object 32">
              <a:extLst>
                <a:ext uri="{FF2B5EF4-FFF2-40B4-BE49-F238E27FC236}">
                  <a16:creationId xmlns:a16="http://schemas.microsoft.com/office/drawing/2014/main" id="{F4947F7E-C8AA-41FA-9686-AA2D41C9432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2" y="3917"/>
            <a:ext cx="743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4" name="Equation" r:id="rId20" imgW="380880" imgH="203040" progId="Equation.DSMT4">
                    <p:embed/>
                  </p:oleObj>
                </mc:Choice>
                <mc:Fallback>
                  <p:oleObj name="Equation" r:id="rId20" imgW="380880" imgH="203040" progId="Equation.DSMT4">
                    <p:embed/>
                    <p:pic>
                      <p:nvPicPr>
                        <p:cNvPr id="324640" name="Object 32">
                          <a:extLst>
                            <a:ext uri="{FF2B5EF4-FFF2-40B4-BE49-F238E27FC236}">
                              <a16:creationId xmlns:a16="http://schemas.microsoft.com/office/drawing/2014/main" id="{F4947F7E-C8AA-41FA-9686-AA2D41C9432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2" y="3917"/>
                          <a:ext cx="743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41" name="AutoShape 33">
              <a:extLst>
                <a:ext uri="{FF2B5EF4-FFF2-40B4-BE49-F238E27FC236}">
                  <a16:creationId xmlns:a16="http://schemas.microsoft.com/office/drawing/2014/main" id="{C1B4630C-EE7F-4811-AF9D-92E0365F81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4032"/>
              <a:ext cx="336" cy="93"/>
            </a:xfrm>
            <a:prstGeom prst="rightArrow">
              <a:avLst>
                <a:gd name="adj1" fmla="val 50000"/>
                <a:gd name="adj2" fmla="val 90323"/>
              </a:avLst>
            </a:pr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324642" name="Object 34">
              <a:extLst>
                <a:ext uri="{FF2B5EF4-FFF2-40B4-BE49-F238E27FC236}">
                  <a16:creationId xmlns:a16="http://schemas.microsoft.com/office/drawing/2014/main" id="{05364ECC-F38B-4447-9C9C-36AD3320D9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83" y="3888"/>
            <a:ext cx="695" cy="3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335" name="Equation" r:id="rId22" imgW="355320" imgH="203040" progId="Equation.DSMT4">
                    <p:embed/>
                  </p:oleObj>
                </mc:Choice>
                <mc:Fallback>
                  <p:oleObj name="Equation" r:id="rId22" imgW="355320" imgH="203040" progId="Equation.DSMT4">
                    <p:embed/>
                    <p:pic>
                      <p:nvPicPr>
                        <p:cNvPr id="324642" name="Object 34">
                          <a:extLst>
                            <a:ext uri="{FF2B5EF4-FFF2-40B4-BE49-F238E27FC236}">
                              <a16:creationId xmlns:a16="http://schemas.microsoft.com/office/drawing/2014/main" id="{05364ECC-F38B-4447-9C9C-36AD3320D92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3" y="3888"/>
                          <a:ext cx="695" cy="345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  <a:effectLst/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4643" name="Text Box 35">
              <a:extLst>
                <a:ext uri="{FF2B5EF4-FFF2-40B4-BE49-F238E27FC236}">
                  <a16:creationId xmlns:a16="http://schemas.microsoft.com/office/drawing/2014/main" id="{9AE8AFEC-03A8-46B0-82D4-9440A66DB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3840"/>
              <a:ext cx="20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3200">
                  <a:solidFill>
                    <a:srgbClr val="FFFF66"/>
                  </a:solidFill>
                  <a:ea typeface="宋体" panose="02010600030101010101" pitchFamily="2" charset="-122"/>
                </a:rPr>
                <a:t>不可能</a:t>
              </a:r>
            </a:p>
          </p:txBody>
        </p:sp>
      </p:grpSp>
      <p:sp>
        <p:nvSpPr>
          <p:cNvPr id="324649" name="AutoShape 41">
            <a:extLst>
              <a:ext uri="{FF2B5EF4-FFF2-40B4-BE49-F238E27FC236}">
                <a16:creationId xmlns:a16="http://schemas.microsoft.com/office/drawing/2014/main" id="{010518F1-C44A-4EB8-BCE7-B7F777CF0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1905000"/>
            <a:ext cx="609600" cy="685800"/>
          </a:xfrm>
          <a:prstGeom prst="wedgeRoundRectCallout">
            <a:avLst>
              <a:gd name="adj1" fmla="val -118823"/>
              <a:gd name="adj2" fmla="val 73073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24650" name="AutoShape 42">
            <a:extLst>
              <a:ext uri="{FF2B5EF4-FFF2-40B4-BE49-F238E27FC236}">
                <a16:creationId xmlns:a16="http://schemas.microsoft.com/office/drawing/2014/main" id="{BCA0AF1A-BF23-4CBA-9B01-A7742431A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1828800"/>
            <a:ext cx="609600" cy="762000"/>
          </a:xfrm>
          <a:prstGeom prst="wedgeRoundRectCallout">
            <a:avLst>
              <a:gd name="adj1" fmla="val 54433"/>
              <a:gd name="adj2" fmla="val 79942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24651" name="AutoShape 43">
            <a:extLst>
              <a:ext uri="{FF2B5EF4-FFF2-40B4-BE49-F238E27FC236}">
                <a16:creationId xmlns:a16="http://schemas.microsoft.com/office/drawing/2014/main" id="{96A2B808-3D10-4E35-A897-652B1823F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828800"/>
            <a:ext cx="533400" cy="762000"/>
          </a:xfrm>
          <a:prstGeom prst="wedgeRoundRectCallout">
            <a:avLst>
              <a:gd name="adj1" fmla="val 194708"/>
              <a:gd name="adj2" fmla="val 80988"/>
              <a:gd name="adj3" fmla="val 16667"/>
            </a:avLst>
          </a:prstGeom>
          <a:noFill/>
          <a:ln w="38100" cap="sq">
            <a:solidFill>
              <a:srgbClr val="00FF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4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4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24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4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4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46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46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4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4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4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24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24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4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46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46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4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4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4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24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24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24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4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24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4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4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24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616" grpId="0" autoUpdateAnimBg="0"/>
      <p:bldP spid="324618" grpId="0" autoUpdateAnimBg="0"/>
      <p:bldP spid="324619" grpId="0" autoUpdateAnimBg="0"/>
      <p:bldP spid="324620" grpId="0" autoUpdateAnimBg="0"/>
      <p:bldP spid="324649" grpId="0" animBg="1" autoUpdateAnimBg="0"/>
      <p:bldP spid="324650" grpId="0" animBg="1" autoUpdateAnimBg="0"/>
      <p:bldP spid="324651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6" name="Rectangle 2">
            <a:extLst>
              <a:ext uri="{FF2B5EF4-FFF2-40B4-BE49-F238E27FC236}">
                <a16:creationId xmlns:a16="http://schemas.microsoft.com/office/drawing/2014/main" id="{79F9190E-DE6A-4A1E-9BDD-51694717B3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8458200" cy="762000"/>
          </a:xfrm>
          <a:noFill/>
          <a:ln/>
        </p:spPr>
        <p:txBody>
          <a:bodyPr/>
          <a:lstStyle/>
          <a:p>
            <a:r>
              <a:rPr lang="zh-CN" altLang="en-US" sz="4000" b="1">
                <a:ea typeface="楷体_GB2312" pitchFamily="49" charset="-122"/>
              </a:rPr>
              <a:t>水和水蒸气状态参数</a:t>
            </a:r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确定的原则</a:t>
            </a:r>
            <a:endParaRPr lang="zh-CN" altLang="en-US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23589" name="Text Box 5">
            <a:extLst>
              <a:ext uri="{FF2B5EF4-FFF2-40B4-BE49-F238E27FC236}">
                <a16:creationId xmlns:a16="http://schemas.microsoft.com/office/drawing/2014/main" id="{1FE1C468-5C26-4234-93BD-F4FB2E579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4800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、未饱和水及过热蒸汽</a:t>
            </a:r>
          </a:p>
        </p:txBody>
      </p:sp>
      <p:sp>
        <p:nvSpPr>
          <p:cNvPr id="323590" name="Text Box 6">
            <a:extLst>
              <a:ext uri="{FF2B5EF4-FFF2-40B4-BE49-F238E27FC236}">
                <a16:creationId xmlns:a16="http://schemas.microsoft.com/office/drawing/2014/main" id="{E4B13A70-01FC-4AF2-98A5-4B2C5FEEB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057400"/>
            <a:ext cx="7010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确定任意两个独立参数，如：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、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23591" name="Text Box 7">
            <a:extLst>
              <a:ext uri="{FF2B5EF4-FFF2-40B4-BE49-F238E27FC236}">
                <a16:creationId xmlns:a16="http://schemas.microsoft.com/office/drawing/2014/main" id="{487A1A34-1994-49EE-9CFF-25D3A960B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743200"/>
            <a:ext cx="4876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、饱和水和干饱和蒸汽</a:t>
            </a:r>
          </a:p>
        </p:txBody>
      </p:sp>
      <p:sp>
        <p:nvSpPr>
          <p:cNvPr id="323592" name="Text Box 8">
            <a:extLst>
              <a:ext uri="{FF2B5EF4-FFF2-40B4-BE49-F238E27FC236}">
                <a16:creationId xmlns:a16="http://schemas.microsoft.com/office/drawing/2014/main" id="{1051E403-7763-4D6C-8BF1-5B0370C204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429000"/>
            <a:ext cx="2286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确定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>
                <a:solidFill>
                  <a:srgbClr val="FFFF66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323593" name="Text Box 9">
            <a:extLst>
              <a:ext uri="{FF2B5EF4-FFF2-40B4-BE49-F238E27FC236}">
                <a16:creationId xmlns:a16="http://schemas.microsoft.com/office/drawing/2014/main" id="{A69FA48A-86BF-477C-AF54-8E5C85836C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038600"/>
            <a:ext cx="3124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、湿饱和蒸汽</a:t>
            </a:r>
          </a:p>
        </p:txBody>
      </p:sp>
      <p:sp>
        <p:nvSpPr>
          <p:cNvPr id="323594" name="Text Box 10">
            <a:extLst>
              <a:ext uri="{FF2B5EF4-FFF2-40B4-BE49-F238E27FC236}">
                <a16:creationId xmlns:a16="http://schemas.microsoft.com/office/drawing/2014/main" id="{524F8191-6B27-4457-87F1-341B56A99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4724400"/>
            <a:ext cx="413231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</a:rPr>
              <a:t>除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</a:rPr>
              <a:t>外，其它参数与两相比例有关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A1838F7-86CF-440E-97AD-E8730757C4FE}"/>
              </a:ext>
            </a:extLst>
          </p:cNvPr>
          <p:cNvGrpSpPr/>
          <p:nvPr/>
        </p:nvGrpSpPr>
        <p:grpSpPr>
          <a:xfrm>
            <a:off x="5877990" y="3251523"/>
            <a:ext cx="3037410" cy="2841158"/>
            <a:chOff x="1875376" y="1219200"/>
            <a:chExt cx="4677824" cy="4389817"/>
          </a:xfrm>
        </p:grpSpPr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id="{117709F7-8EDE-48BC-8FDC-DBE8E1087A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5376" y="1797051"/>
              <a:ext cx="560897" cy="8084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800" i="1">
                  <a:solidFill>
                    <a:schemeClr val="tx1"/>
                  </a:solidFill>
                  <a:ea typeface="隶书" panose="02010509060101010101" pitchFamily="49" charset="-122"/>
                </a:rPr>
                <a:t>p</a:t>
              </a:r>
            </a:p>
          </p:txBody>
        </p:sp>
        <p:sp>
          <p:nvSpPr>
            <p:cNvPr id="10" name="Rectangle 4">
              <a:extLst>
                <a:ext uri="{FF2B5EF4-FFF2-40B4-BE49-F238E27FC236}">
                  <a16:creationId xmlns:a16="http://schemas.microsoft.com/office/drawing/2014/main" id="{0508D39D-5D3B-4145-A5E8-2BC12CC37E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2922" y="4800600"/>
              <a:ext cx="528805" cy="8084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800" i="1">
                  <a:solidFill>
                    <a:schemeClr val="tx1"/>
                  </a:solidFill>
                  <a:ea typeface="隶书" panose="02010509060101010101" pitchFamily="49" charset="-122"/>
                </a:rPr>
                <a:t>v</a:t>
              </a:r>
            </a:p>
          </p:txBody>
        </p:sp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BFB8EFF5-87D7-436E-8E34-D7685C19E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1219200"/>
              <a:ext cx="4191000" cy="3857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5B3357F-0182-4A10-898D-F92A53703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1516" y="4343400"/>
              <a:ext cx="622616" cy="8084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800" i="1">
                  <a:solidFill>
                    <a:schemeClr val="tx1"/>
                  </a:solidFill>
                  <a:ea typeface="隶书" panose="02010509060101010101" pitchFamily="49" charset="-122"/>
                </a:rPr>
                <a:t>T</a:t>
              </a:r>
            </a:p>
          </p:txBody>
        </p:sp>
        <p:sp>
          <p:nvSpPr>
            <p:cNvPr id="13" name="Oval 15">
              <a:extLst>
                <a:ext uri="{FF2B5EF4-FFF2-40B4-BE49-F238E27FC236}">
                  <a16:creationId xmlns:a16="http://schemas.microsoft.com/office/drawing/2014/main" id="{6677E045-B17F-4551-B884-B04803262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230688" y="2312988"/>
              <a:ext cx="139700" cy="144462"/>
            </a:xfrm>
            <a:prstGeom prst="ellipse">
              <a:avLst/>
            </a:prstGeom>
            <a:solidFill>
              <a:srgbClr val="66FF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800"/>
            </a:p>
          </p:txBody>
        </p:sp>
        <p:sp>
          <p:nvSpPr>
            <p:cNvPr id="14" name="Oval 16">
              <a:extLst>
                <a:ext uri="{FF2B5EF4-FFF2-40B4-BE49-F238E27FC236}">
                  <a16:creationId xmlns:a16="http://schemas.microsoft.com/office/drawing/2014/main" id="{54D53511-A7EA-41A1-B040-7AF45518FC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2241550"/>
              <a:ext cx="76200" cy="76200"/>
            </a:xfrm>
            <a:prstGeom prst="ellipse">
              <a:avLst/>
            </a:prstGeom>
            <a:solidFill>
              <a:srgbClr val="FF0000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8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23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3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323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3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323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23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589" grpId="0" autoUpdateAnimBg="0"/>
      <p:bldP spid="323590" grpId="0" autoUpdateAnimBg="0"/>
      <p:bldP spid="323591" grpId="0" autoUpdateAnimBg="0"/>
      <p:bldP spid="323592" grpId="0" autoUpdateAnimBg="0"/>
      <p:bldP spid="323593" grpId="0" autoUpdateAnimBg="0"/>
      <p:bldP spid="323594" grpId="0" autoUpdateAnimBg="0"/>
    </p:bldLst>
  </p:timing>
</p:sld>
</file>

<file path=ppt/theme/theme1.xml><?xml version="1.0" encoding="utf-8"?>
<a:theme xmlns:a="http://schemas.openxmlformats.org/drawingml/2006/main" name="Network Blitz">
  <a:themeElements>
    <a:clrScheme name="Network Blitz 1">
      <a:dk1>
        <a:srgbClr val="000044"/>
      </a:dk1>
      <a:lt1>
        <a:srgbClr val="FFFFFF"/>
      </a:lt1>
      <a:dk2>
        <a:srgbClr val="000066"/>
      </a:dk2>
      <a:lt2>
        <a:srgbClr val="FFCC00"/>
      </a:lt2>
      <a:accent1>
        <a:srgbClr val="9CE157"/>
      </a:accent1>
      <a:accent2>
        <a:srgbClr val="2663A0"/>
      </a:accent2>
      <a:accent3>
        <a:srgbClr val="AAAAB8"/>
      </a:accent3>
      <a:accent4>
        <a:srgbClr val="DADADA"/>
      </a:accent4>
      <a:accent5>
        <a:srgbClr val="CBEEB4"/>
      </a:accent5>
      <a:accent6>
        <a:srgbClr val="215991"/>
      </a:accent6>
      <a:hlink>
        <a:srgbClr val="F98D43"/>
      </a:hlink>
      <a:folHlink>
        <a:srgbClr val="CC3300"/>
      </a:folHlink>
    </a:clrScheme>
    <a:fontScheme name="Network Blitz">
      <a:majorFont>
        <a:latin typeface="Arial Black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Times New Roman" panose="02020603050405020304" pitchFamily="18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Times New Roman" panose="02020603050405020304" pitchFamily="18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Network Blitz 1">
        <a:dk1>
          <a:srgbClr val="000044"/>
        </a:dk1>
        <a:lt1>
          <a:srgbClr val="FFFFFF"/>
        </a:lt1>
        <a:dk2>
          <a:srgbClr val="000066"/>
        </a:dk2>
        <a:lt2>
          <a:srgbClr val="FFCC00"/>
        </a:lt2>
        <a:accent1>
          <a:srgbClr val="9CE157"/>
        </a:accent1>
        <a:accent2>
          <a:srgbClr val="2663A0"/>
        </a:accent2>
        <a:accent3>
          <a:srgbClr val="AAAAB8"/>
        </a:accent3>
        <a:accent4>
          <a:srgbClr val="DADADA"/>
        </a:accent4>
        <a:accent5>
          <a:srgbClr val="CBEEB4"/>
        </a:accent5>
        <a:accent6>
          <a:srgbClr val="215991"/>
        </a:accent6>
        <a:hlink>
          <a:srgbClr val="F98D43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2">
        <a:dk1>
          <a:srgbClr val="000066"/>
        </a:dk1>
        <a:lt1>
          <a:srgbClr val="9CC2E8"/>
        </a:lt1>
        <a:dk2>
          <a:srgbClr val="4D4D4D"/>
        </a:dk2>
        <a:lt2>
          <a:srgbClr val="7DAFE1"/>
        </a:lt2>
        <a:accent1>
          <a:srgbClr val="26D2E4"/>
        </a:accent1>
        <a:accent2>
          <a:srgbClr val="D0E2F4"/>
        </a:accent2>
        <a:accent3>
          <a:srgbClr val="CBDDF2"/>
        </a:accent3>
        <a:accent4>
          <a:srgbClr val="000056"/>
        </a:accent4>
        <a:accent5>
          <a:srgbClr val="ACE5EF"/>
        </a:accent5>
        <a:accent6>
          <a:srgbClr val="BCCDDD"/>
        </a:accent6>
        <a:hlink>
          <a:srgbClr val="003366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Blitz 3">
        <a:dk1>
          <a:srgbClr val="000000"/>
        </a:dk1>
        <a:lt1>
          <a:srgbClr val="EAEAEA"/>
        </a:lt1>
        <a:dk2>
          <a:srgbClr val="333333"/>
        </a:dk2>
        <a:lt2>
          <a:srgbClr val="DDDDDD"/>
        </a:lt2>
        <a:accent1>
          <a:srgbClr val="C0C0C0"/>
        </a:accent1>
        <a:accent2>
          <a:srgbClr val="FFFFFF"/>
        </a:accent2>
        <a:accent3>
          <a:srgbClr val="F3F3F3"/>
        </a:accent3>
        <a:accent4>
          <a:srgbClr val="000000"/>
        </a:accent4>
        <a:accent5>
          <a:srgbClr val="DCDCDC"/>
        </a:accent5>
        <a:accent6>
          <a:srgbClr val="E7E7E7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Blitz 4">
        <a:dk1>
          <a:srgbClr val="002E2D"/>
        </a:dk1>
        <a:lt1>
          <a:srgbClr val="FFFFFF"/>
        </a:lt1>
        <a:dk2>
          <a:srgbClr val="005250"/>
        </a:dk2>
        <a:lt2>
          <a:srgbClr val="FFCC00"/>
        </a:lt2>
        <a:accent1>
          <a:srgbClr val="9CE157"/>
        </a:accent1>
        <a:accent2>
          <a:srgbClr val="00817E"/>
        </a:accent2>
        <a:accent3>
          <a:srgbClr val="AAB3B3"/>
        </a:accent3>
        <a:accent4>
          <a:srgbClr val="DADADA"/>
        </a:accent4>
        <a:accent5>
          <a:srgbClr val="CBEEB4"/>
        </a:accent5>
        <a:accent6>
          <a:srgbClr val="007472"/>
        </a:accent6>
        <a:hlink>
          <a:srgbClr val="FFFF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5">
        <a:dk1>
          <a:srgbClr val="291A4C"/>
        </a:dk1>
        <a:lt1>
          <a:srgbClr val="FFFFFF"/>
        </a:lt1>
        <a:dk2>
          <a:srgbClr val="3B256B"/>
        </a:dk2>
        <a:lt2>
          <a:srgbClr val="FFCC00"/>
        </a:lt2>
        <a:accent1>
          <a:srgbClr val="6EBFCA"/>
        </a:accent1>
        <a:accent2>
          <a:srgbClr val="56369C"/>
        </a:accent2>
        <a:accent3>
          <a:srgbClr val="AFACBA"/>
        </a:accent3>
        <a:accent4>
          <a:srgbClr val="DADADA"/>
        </a:accent4>
        <a:accent5>
          <a:srgbClr val="BADCE1"/>
        </a:accent5>
        <a:accent6>
          <a:srgbClr val="4D308D"/>
        </a:accent6>
        <a:hlink>
          <a:srgbClr val="CCCCFF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6">
        <a:dk1>
          <a:srgbClr val="511D30"/>
        </a:dk1>
        <a:lt1>
          <a:srgbClr val="FFFFFF"/>
        </a:lt1>
        <a:dk2>
          <a:srgbClr val="6D2740"/>
        </a:dk2>
        <a:lt2>
          <a:srgbClr val="FDD409"/>
        </a:lt2>
        <a:accent1>
          <a:srgbClr val="FDB83B"/>
        </a:accent1>
        <a:accent2>
          <a:srgbClr val="9D395D"/>
        </a:accent2>
        <a:accent3>
          <a:srgbClr val="BAACAF"/>
        </a:accent3>
        <a:accent4>
          <a:srgbClr val="DADADA"/>
        </a:accent4>
        <a:accent5>
          <a:srgbClr val="FED8AF"/>
        </a:accent5>
        <a:accent6>
          <a:srgbClr val="8E3353"/>
        </a:accent6>
        <a:hlink>
          <a:srgbClr val="FF99CC"/>
        </a:hlink>
        <a:folHlink>
          <a:srgbClr val="D6009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12301</TotalTime>
  <Words>2537</Words>
  <Application>Microsoft Office PowerPoint</Application>
  <PresentationFormat>全屏显示(4:3)</PresentationFormat>
  <Paragraphs>677</Paragraphs>
  <Slides>72</Slides>
  <Notes>25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72</vt:i4>
      </vt:variant>
    </vt:vector>
  </HeadingPairs>
  <TitlesOfParts>
    <vt:vector size="86" baseType="lpstr">
      <vt:lpstr>CountryBlueprint</vt:lpstr>
      <vt:lpstr>楷体_GB2312</vt:lpstr>
      <vt:lpstr>宋体</vt:lpstr>
      <vt:lpstr>幼圆</vt:lpstr>
      <vt:lpstr>Arial</vt:lpstr>
      <vt:lpstr>Arial Black</vt:lpstr>
      <vt:lpstr>Symbol</vt:lpstr>
      <vt:lpstr>Times New Roman</vt:lpstr>
      <vt:lpstr>Wingdings</vt:lpstr>
      <vt:lpstr>Network Blitz</vt:lpstr>
      <vt:lpstr>Equation</vt:lpstr>
      <vt:lpstr>公式</vt:lpstr>
      <vt:lpstr>剪辑</vt:lpstr>
      <vt:lpstr>Document</vt:lpstr>
      <vt:lpstr>§6-3 水蒸气的定压发生过程</vt:lpstr>
      <vt:lpstr>水蒸气定压发生过程说明</vt:lpstr>
      <vt:lpstr>PowerPoint 演示文稿</vt:lpstr>
      <vt:lpstr>等压线上饱和态参数</vt:lpstr>
      <vt:lpstr>PowerPoint 演示文稿</vt:lpstr>
      <vt:lpstr>定压加热线与饱和液线相近的说明</vt:lpstr>
      <vt:lpstr>§6-4 水和水蒸气状态参数及其图表</vt:lpstr>
      <vt:lpstr>吉布斯相律 Gibbs phase rule</vt:lpstr>
      <vt:lpstr>水和水蒸气状态参数确定的原则</vt:lpstr>
      <vt:lpstr>两相比例由干度x确定</vt:lpstr>
      <vt:lpstr>湿饱和蒸汽区状态参数的确定</vt:lpstr>
      <vt:lpstr>水和水蒸气表</vt:lpstr>
      <vt:lpstr>PowerPoint 演示文稿</vt:lpstr>
      <vt:lpstr>PowerPoint 演示文稿</vt:lpstr>
      <vt:lpstr>表的出处和零点的规定</vt:lpstr>
      <vt:lpstr>查表举例（1）</vt:lpstr>
      <vt:lpstr>PowerPoint 演示文稿</vt:lpstr>
      <vt:lpstr>PowerPoint 演示文稿</vt:lpstr>
      <vt:lpstr>查表举例（2）</vt:lpstr>
      <vt:lpstr>PowerPoint 演示文稿</vt:lpstr>
      <vt:lpstr>查表举例（2）</vt:lpstr>
      <vt:lpstr>查表举例（3）</vt:lpstr>
      <vt:lpstr>PowerPoint 演示文稿</vt:lpstr>
      <vt:lpstr>PowerPoint 演示文稿</vt:lpstr>
      <vt:lpstr>PowerPoint 演示文稿</vt:lpstr>
      <vt:lpstr>查表举例（4）</vt:lpstr>
      <vt:lpstr>PowerPoint 演示文稿</vt:lpstr>
      <vt:lpstr>PowerPoint 演示文稿</vt:lpstr>
      <vt:lpstr>如何在图上表示功和热</vt:lpstr>
      <vt:lpstr>蒸汽动力循环</vt:lpstr>
      <vt:lpstr>PowerPoint 演示文稿</vt:lpstr>
      <vt:lpstr>焓熵图的画法(1)</vt:lpstr>
      <vt:lpstr>焓 熵 图Enthalpy-entropy diagram</vt:lpstr>
      <vt:lpstr>焓熵图的画法(2)</vt:lpstr>
      <vt:lpstr>焓 熵 图Enthalpy-entropy diagram</vt:lpstr>
      <vt:lpstr>§6-5  水蒸气的热力过程</vt:lpstr>
      <vt:lpstr>注意理想气体过程的区别</vt:lpstr>
      <vt:lpstr>水蒸气的定压(Isobaric)过程</vt:lpstr>
      <vt:lpstr>水蒸气的定压过程</vt:lpstr>
      <vt:lpstr>水蒸气的绝热(Isentropic)过程</vt:lpstr>
      <vt:lpstr>水蒸气的绝热过程</vt:lpstr>
      <vt:lpstr>水蒸气的绝热过程</vt:lpstr>
      <vt:lpstr>水蒸气的绝热过程举例</vt:lpstr>
      <vt:lpstr>水蒸气的绝热过程举例</vt:lpstr>
      <vt:lpstr>水蒸气的绝热过程举例</vt:lpstr>
      <vt:lpstr>水蒸气的绝热过程举例</vt:lpstr>
      <vt:lpstr>PowerPoint 演示文稿</vt:lpstr>
      <vt:lpstr>水蒸气的定温(Isothermal)过程</vt:lpstr>
      <vt:lpstr>水蒸气的定温过程</vt:lpstr>
      <vt:lpstr>绝热节流应用：测量干度</vt:lpstr>
      <vt:lpstr>水蒸气的定容(Isochoric)过程</vt:lpstr>
      <vt:lpstr>水蒸气的定容过程</vt:lpstr>
      <vt:lpstr>PowerPoint 演示文稿</vt:lpstr>
      <vt:lpstr>第八章   蒸汽动力循环</vt:lpstr>
      <vt:lpstr>第八章  蒸汽动力循环</vt:lpstr>
      <vt:lpstr>PowerPoint 演示文稿</vt:lpstr>
      <vt:lpstr>§7-1  郎肯循环Rankine Cycle</vt:lpstr>
      <vt:lpstr>锅炉Boiler设备图</vt:lpstr>
      <vt:lpstr>凝汽器Condenser和冷却塔系统图</vt:lpstr>
      <vt:lpstr>水蒸气动力循环系统的简化</vt:lpstr>
      <vt:lpstr>郎肯循环pv图</vt:lpstr>
      <vt:lpstr>郎肯循环Ts和hs图</vt:lpstr>
      <vt:lpstr>郎肯循环功和热的计算 </vt:lpstr>
      <vt:lpstr>郎肯循环热效率的计算 </vt:lpstr>
      <vt:lpstr>汽耗率(Steam Rate)的概念</vt:lpstr>
      <vt:lpstr>郎肯循环与卡诺循环比较</vt:lpstr>
      <vt:lpstr>如何提高郎肯循环的热效率</vt:lpstr>
      <vt:lpstr>蒸汽初压对郎肯循环热效率的影响</vt:lpstr>
      <vt:lpstr>蒸汽初温对郎肯循环热效率的影响</vt:lpstr>
      <vt:lpstr>乏汽压力对郎肯循环热效率的影响</vt:lpstr>
      <vt:lpstr>蒸汽动力循环冷却水系统</vt:lpstr>
      <vt:lpstr>国产锅炉、汽轮机发电机组的初参数简表</vt:lpstr>
    </vt:vector>
  </TitlesOfParts>
  <Company>Tsinghua Univ.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清华（TH）系列绿色制冷剂 TH  Series Of Environment-Friendly Refrigerants</dc:title>
  <dc:creator>dyy</dc:creator>
  <cp:lastModifiedBy>董 若宇</cp:lastModifiedBy>
  <cp:revision>560</cp:revision>
  <dcterms:created xsi:type="dcterms:W3CDTF">1999-06-28T01:28:23Z</dcterms:created>
  <dcterms:modified xsi:type="dcterms:W3CDTF">2024-04-26T05:07:31Z</dcterms:modified>
</cp:coreProperties>
</file>

<file path=docProps/thumbnail.jpeg>
</file>